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6" r:id="rId2"/>
    <p:sldId id="259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4CFF"/>
    <a:srgbClr val="FF9300"/>
    <a:srgbClr val="FF6E00"/>
    <a:srgbClr val="009051"/>
    <a:srgbClr val="945200"/>
    <a:srgbClr val="E2AA00"/>
    <a:srgbClr val="FF7BC7"/>
    <a:srgbClr val="3D70C8"/>
    <a:srgbClr val="FF0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7"/>
    <p:restoredTop sz="94670"/>
  </p:normalViewPr>
  <p:slideViewPr>
    <p:cSldViewPr snapToGrid="0" snapToObjects="1">
      <p:cViewPr>
        <p:scale>
          <a:sx n="102" d="100"/>
          <a:sy n="102" d="100"/>
        </p:scale>
        <p:origin x="824" y="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3C374-54E3-984D-9BB4-F2C8765C3E69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62FDC-9C57-7E46-9A63-BF7E89119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46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62FDC-9C57-7E46-9A63-BF7E89119E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1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2935-D05A-DA43-9DE6-2B9DB4DAA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B2B70-919F-784C-921B-199B238E1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8618C-0896-E14D-9FA5-2A505EC4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2371-EC6D-A148-86E0-E634749CF568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B8EDE-0DF1-2C49-AF0D-99962152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188A4-F271-BB4A-A91E-5335336C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9671-8A94-484A-96D2-055969C78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2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755D-D657-3345-BF07-E5C770F0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003B5-6227-0949-8A78-90BD62BD5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90D8B-EB3C-3D44-B80A-48A0785A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2371-EC6D-A148-86E0-E634749CF568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8611-61D5-D641-A9DE-F8592EAD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8E415-6A1A-A644-8B05-C2EFE370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9671-8A94-484A-96D2-055969C78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9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59042-DBAE-2947-A13A-9B60BF530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C8EAF-BCF2-F842-9D07-E59C69103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D834E-1373-1542-A685-8867FCA9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2371-EC6D-A148-86E0-E634749CF568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B7C6F-36CA-324B-802F-049D00CA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6630B-883F-8943-A784-B4BC7696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9671-8A94-484A-96D2-055969C78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4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E267-A9CB-074E-9FF2-58693E3D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21491-2990-424E-A9AC-9B19150BF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1A37A-7E2B-8C41-934A-7CA8784B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2371-EC6D-A148-86E0-E634749CF568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21B27-0E80-5447-829C-4FEB8AE8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AED73-F808-5342-A731-81D1438B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9671-8A94-484A-96D2-055969C78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7A37-A55F-F345-8220-47139385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F10A1-A555-9847-B38F-F5B3B4A39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D4CE9-42BF-6C46-9BD6-ADDBF1A4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2371-EC6D-A148-86E0-E634749CF568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B02E-5DED-0D49-8305-526FFEE3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779EA-155B-0347-908E-FD5B2918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9671-8A94-484A-96D2-055969C78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5CB1-6A0A-AA45-A184-52760095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70454-8F0D-594A-8F9B-EF75FA9E8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88102-AB58-4240-858A-4560C1E38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546E0-14D9-694D-830F-14241318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2371-EC6D-A148-86E0-E634749CF568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7943A-C750-9A40-B2BC-1FFBB6E2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671FE-2C2E-CC41-9656-27E8C9FE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9671-8A94-484A-96D2-055969C78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F885-6E30-A042-9039-01D56DA13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EEAE9-F511-9C4D-AB0B-EFF661974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9E438-6B9C-C147-AC48-030651CB0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20C01-F2BC-E545-8A0F-ECE7A56A3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C51FA-3679-674E-BDBA-8113E1E57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253AD-4F37-F84B-81B1-9706EC17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2371-EC6D-A148-86E0-E634749CF568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CBDC6-EE25-C04E-8795-11F853B3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D57F0-6ED4-EF44-894D-EAEDEA7D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9671-8A94-484A-96D2-055969C78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CDBE-87F9-6B40-A12B-DD8D43F6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0AF58-9DE6-7D4D-97A2-69BABFB0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2371-EC6D-A148-86E0-E634749CF568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8903E-2CD7-A247-9DAC-4D12939C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44911-DBCE-064F-A684-30B8C335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9671-8A94-484A-96D2-055969C78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5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69C20-F30C-3440-B032-3CDE7D46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2371-EC6D-A148-86E0-E634749CF568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6452C-E478-C44F-990A-3EBED93D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03A42-E548-5F47-A132-6CF6C201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9671-8A94-484A-96D2-055969C78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2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B4BC-384B-6A4F-AAE5-19FC6BC7C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B410-2D53-B546-9147-1287C53F9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EB139-0658-CD44-97ED-896E064CB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11F10-5348-914E-A5C3-1FE84C19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2371-EC6D-A148-86E0-E634749CF568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6194D-FEF7-BD4C-AFAB-A6F6A887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27522-C61D-314A-A22C-4F1EC8CD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9671-8A94-484A-96D2-055969C78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5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B59B-5231-A64E-928F-709A0C9F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33B44-E18D-1D4E-AE53-3CD6BF209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E1DF0-2870-6E4B-B430-212C28F2A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35B4C-33C9-8046-9FF8-B582D728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2371-EC6D-A148-86E0-E634749CF568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46DFB-B11A-D94E-B1CB-284A62F8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B7054-8047-5140-AF81-B291C18BF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9671-8A94-484A-96D2-055969C78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618D4-A21D-F649-B787-C8697BE7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C77C0-362E-0344-A174-AE8CEC622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F6449-6B40-0F44-B13F-55A3495FE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2371-EC6D-A148-86E0-E634749CF568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59F7A-567E-434E-A5D4-AB7D100D5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A8E79-96B5-C54C-AF6A-6E60CCC76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9671-8A94-484A-96D2-055969C78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5087-FC32-8748-AC28-3FAF3EB6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Cornell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A741E-1CFC-5B4F-A9B8-AB05EA28A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90" y="2012258"/>
            <a:ext cx="5427607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Goal: </a:t>
            </a:r>
          </a:p>
          <a:p>
            <a:pPr marL="0" indent="0">
              <a:buNone/>
            </a:pPr>
            <a:r>
              <a:rPr lang="en-US" dirty="0"/>
              <a:t>Generate temporal specifications over a knowledge graph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057AB7-06F3-5947-966B-916A31E4DD8F}"/>
              </a:ext>
            </a:extLst>
          </p:cNvPr>
          <p:cNvGrpSpPr/>
          <p:nvPr/>
        </p:nvGrpSpPr>
        <p:grpSpPr>
          <a:xfrm>
            <a:off x="6751133" y="1027906"/>
            <a:ext cx="4146098" cy="4848491"/>
            <a:chOff x="3648491" y="1690688"/>
            <a:chExt cx="4146098" cy="48484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98449EA-68DD-F444-A445-3DA0464258E1}"/>
                </a:ext>
              </a:extLst>
            </p:cNvPr>
            <p:cNvSpPr/>
            <p:nvPr/>
          </p:nvSpPr>
          <p:spPr>
            <a:xfrm>
              <a:off x="4480571" y="1709059"/>
              <a:ext cx="964746" cy="964746"/>
            </a:xfrm>
            <a:prstGeom prst="ellipse">
              <a:avLst/>
            </a:prstGeom>
            <a:noFill/>
            <a:ln>
              <a:solidFill>
                <a:srgbClr val="FF6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4E6C26-6DB2-3E4A-BCAE-A26042C56FC4}"/>
                </a:ext>
              </a:extLst>
            </p:cNvPr>
            <p:cNvSpPr txBox="1"/>
            <p:nvPr/>
          </p:nvSpPr>
          <p:spPr>
            <a:xfrm>
              <a:off x="4512463" y="1894437"/>
              <a:ext cx="959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Agent 1 </a:t>
              </a:r>
            </a:p>
            <a:p>
              <a:pPr algn="ctr"/>
              <a:r>
                <a:rPr lang="en-US" dirty="0"/>
                <a:t>(a</a:t>
              </a:r>
              <a:r>
                <a:rPr lang="en-US" baseline="-25000" dirty="0"/>
                <a:t>1</a:t>
              </a:r>
              <a:r>
                <a:rPr lang="en-US" dirty="0"/>
                <a:t>)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4770C61-C242-2742-AF84-2B2B92EC1035}"/>
                </a:ext>
              </a:extLst>
            </p:cNvPr>
            <p:cNvSpPr/>
            <p:nvPr/>
          </p:nvSpPr>
          <p:spPr>
            <a:xfrm>
              <a:off x="5993682" y="1690688"/>
              <a:ext cx="964746" cy="964746"/>
            </a:xfrm>
            <a:prstGeom prst="ellipse">
              <a:avLst/>
            </a:prstGeom>
            <a:noFill/>
            <a:ln>
              <a:solidFill>
                <a:srgbClr val="FF6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43B900-E9A2-BA4E-9C93-D5C02D1619E5}"/>
                </a:ext>
              </a:extLst>
            </p:cNvPr>
            <p:cNvSpPr txBox="1"/>
            <p:nvPr/>
          </p:nvSpPr>
          <p:spPr>
            <a:xfrm>
              <a:off x="6046296" y="1894436"/>
              <a:ext cx="959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Agent 2 </a:t>
              </a:r>
            </a:p>
            <a:p>
              <a:pPr algn="ctr"/>
              <a:r>
                <a:rPr lang="en-US" dirty="0"/>
                <a:t>(a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46F2546-755D-144B-8C74-A7FD83DFFCF1}"/>
                </a:ext>
              </a:extLst>
            </p:cNvPr>
            <p:cNvGrpSpPr/>
            <p:nvPr/>
          </p:nvGrpSpPr>
          <p:grpSpPr>
            <a:xfrm>
              <a:off x="3648491" y="3198006"/>
              <a:ext cx="1047333" cy="964746"/>
              <a:chOff x="4606435" y="2785877"/>
              <a:chExt cx="1047333" cy="964746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61E3EC-433F-354E-8AF2-0EE2BDE0A927}"/>
                  </a:ext>
                </a:extLst>
              </p:cNvPr>
              <p:cNvSpPr/>
              <p:nvPr/>
            </p:nvSpPr>
            <p:spPr>
              <a:xfrm>
                <a:off x="4606435" y="2785877"/>
                <a:ext cx="964746" cy="964746"/>
              </a:xfrm>
              <a:prstGeom prst="ellipse">
                <a:avLst/>
              </a:prstGeom>
              <a:noFill/>
              <a:ln>
                <a:solidFill>
                  <a:srgbClr val="3D70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1C8377-322D-364B-989F-B73FFDF1C869}"/>
                  </a:ext>
                </a:extLst>
              </p:cNvPr>
              <p:cNvSpPr txBox="1"/>
              <p:nvPr/>
            </p:nvSpPr>
            <p:spPr>
              <a:xfrm>
                <a:off x="4611495" y="2945084"/>
                <a:ext cx="10422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Sensor 1 </a:t>
                </a:r>
              </a:p>
              <a:p>
                <a:pPr algn="ctr"/>
                <a:r>
                  <a:rPr lang="en-US" dirty="0"/>
                  <a:t>(s</a:t>
                </a:r>
                <a:r>
                  <a:rPr lang="en-US" baseline="-25000" dirty="0"/>
                  <a:t>1</a:t>
                </a:r>
                <a:r>
                  <a:rPr lang="en-US" dirty="0"/>
                  <a:t>)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2AA2A64-17E9-D447-85D0-6D8AAD52BA28}"/>
                </a:ext>
              </a:extLst>
            </p:cNvPr>
            <p:cNvGrpSpPr/>
            <p:nvPr/>
          </p:nvGrpSpPr>
          <p:grpSpPr>
            <a:xfrm>
              <a:off x="5239167" y="3223181"/>
              <a:ext cx="1047333" cy="964746"/>
              <a:chOff x="6153567" y="2821944"/>
              <a:chExt cx="1047333" cy="96474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462BDFA-C18F-C043-9F35-622FB3EC4BB2}"/>
                  </a:ext>
                </a:extLst>
              </p:cNvPr>
              <p:cNvSpPr/>
              <p:nvPr/>
            </p:nvSpPr>
            <p:spPr>
              <a:xfrm>
                <a:off x="6153567" y="2821944"/>
                <a:ext cx="964746" cy="964746"/>
              </a:xfrm>
              <a:prstGeom prst="ellipse">
                <a:avLst/>
              </a:prstGeom>
              <a:noFill/>
              <a:ln>
                <a:solidFill>
                  <a:srgbClr val="3D70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E1E732-FF43-0E45-8963-D7B1CF5C021C}"/>
                  </a:ext>
                </a:extLst>
              </p:cNvPr>
              <p:cNvSpPr txBox="1"/>
              <p:nvPr/>
            </p:nvSpPr>
            <p:spPr>
              <a:xfrm>
                <a:off x="6158627" y="2981151"/>
                <a:ext cx="10422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Sensor 2 </a:t>
                </a:r>
              </a:p>
              <a:p>
                <a:pPr algn="ctr"/>
                <a:r>
                  <a:rPr lang="en-US" dirty="0"/>
                  <a:t>(s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82E06AB-75E7-EC4C-9C54-76A7031EA445}"/>
                </a:ext>
              </a:extLst>
            </p:cNvPr>
            <p:cNvGrpSpPr/>
            <p:nvPr/>
          </p:nvGrpSpPr>
          <p:grpSpPr>
            <a:xfrm>
              <a:off x="6747256" y="3223181"/>
              <a:ext cx="1047333" cy="964746"/>
              <a:chOff x="7661656" y="2821944"/>
              <a:chExt cx="1047333" cy="964746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7F10C71-2145-9346-B0B3-8040ED725270}"/>
                  </a:ext>
                </a:extLst>
              </p:cNvPr>
              <p:cNvSpPr/>
              <p:nvPr/>
            </p:nvSpPr>
            <p:spPr>
              <a:xfrm>
                <a:off x="7661656" y="2821944"/>
                <a:ext cx="964746" cy="964746"/>
              </a:xfrm>
              <a:prstGeom prst="ellipse">
                <a:avLst/>
              </a:prstGeom>
              <a:noFill/>
              <a:ln>
                <a:solidFill>
                  <a:srgbClr val="3D70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E5161B-085F-6749-814B-702CE1567757}"/>
                  </a:ext>
                </a:extLst>
              </p:cNvPr>
              <p:cNvSpPr txBox="1"/>
              <p:nvPr/>
            </p:nvSpPr>
            <p:spPr>
              <a:xfrm>
                <a:off x="7666716" y="2981151"/>
                <a:ext cx="10422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Sensor 3 </a:t>
                </a:r>
              </a:p>
              <a:p>
                <a:pPr algn="ctr"/>
                <a:r>
                  <a:rPr lang="en-US" dirty="0"/>
                  <a:t>(s</a:t>
                </a:r>
                <a:r>
                  <a:rPr lang="en-US" baseline="-25000" dirty="0"/>
                  <a:t>3</a:t>
                </a:r>
                <a:r>
                  <a:rPr lang="en-US" dirty="0"/>
                  <a:t>)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35AD172-F06D-A44D-805B-DD91CF072B3A}"/>
                </a:ext>
              </a:extLst>
            </p:cNvPr>
            <p:cNvGrpSpPr/>
            <p:nvPr/>
          </p:nvGrpSpPr>
          <p:grpSpPr>
            <a:xfrm>
              <a:off x="3648491" y="4813502"/>
              <a:ext cx="1130438" cy="964746"/>
              <a:chOff x="4562084" y="4168375"/>
              <a:chExt cx="1130438" cy="964746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8C485D2-4F51-1940-8E10-4028C66A4B2D}"/>
                  </a:ext>
                </a:extLst>
              </p:cNvPr>
              <p:cNvSpPr/>
              <p:nvPr/>
            </p:nvSpPr>
            <p:spPr>
              <a:xfrm>
                <a:off x="4606435" y="4168375"/>
                <a:ext cx="964746" cy="964746"/>
              </a:xfrm>
              <a:prstGeom prst="ellipse">
                <a:avLst/>
              </a:prstGeom>
              <a:noFill/>
              <a:ln>
                <a:solidFill>
                  <a:srgbClr val="0090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823098-C5A5-7944-A728-1B263CE59222}"/>
                  </a:ext>
                </a:extLst>
              </p:cNvPr>
              <p:cNvSpPr txBox="1"/>
              <p:nvPr/>
            </p:nvSpPr>
            <p:spPr>
              <a:xfrm>
                <a:off x="4562084" y="4426678"/>
                <a:ext cx="1130438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Measurement 1 </a:t>
                </a:r>
              </a:p>
              <a:p>
                <a:pPr algn="ctr"/>
                <a:r>
                  <a:rPr lang="en-US" dirty="0"/>
                  <a:t>(m</a:t>
                </a:r>
                <a:r>
                  <a:rPr lang="en-US" baseline="-25000" dirty="0"/>
                  <a:t>1</a:t>
                </a:r>
                <a:r>
                  <a:rPr lang="en-US" dirty="0"/>
                  <a:t>)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B47043-153F-DF49-AFAC-952F6252F958}"/>
                </a:ext>
              </a:extLst>
            </p:cNvPr>
            <p:cNvGrpSpPr/>
            <p:nvPr/>
          </p:nvGrpSpPr>
          <p:grpSpPr>
            <a:xfrm>
              <a:off x="5211030" y="4813502"/>
              <a:ext cx="1130438" cy="964746"/>
              <a:chOff x="6114544" y="4168375"/>
              <a:chExt cx="1130438" cy="96474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3EBB5F3-303C-5A41-AFD7-1EFE4638D8E6}"/>
                  </a:ext>
                </a:extLst>
              </p:cNvPr>
              <p:cNvSpPr/>
              <p:nvPr/>
            </p:nvSpPr>
            <p:spPr>
              <a:xfrm>
                <a:off x="6153567" y="4168375"/>
                <a:ext cx="964746" cy="964746"/>
              </a:xfrm>
              <a:prstGeom prst="ellipse">
                <a:avLst/>
              </a:prstGeom>
              <a:noFill/>
              <a:ln>
                <a:solidFill>
                  <a:srgbClr val="0090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B87685-E050-D844-BFA2-FF71BA8EF96C}"/>
                  </a:ext>
                </a:extLst>
              </p:cNvPr>
              <p:cNvSpPr txBox="1"/>
              <p:nvPr/>
            </p:nvSpPr>
            <p:spPr>
              <a:xfrm>
                <a:off x="6114544" y="4426678"/>
                <a:ext cx="1130438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Measurement 2 </a:t>
                </a:r>
              </a:p>
              <a:p>
                <a:pPr algn="ctr"/>
                <a:r>
                  <a:rPr lang="en-US" dirty="0"/>
                  <a:t>(m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FEBB1A3-1ECF-9A48-927F-6F80EC413816}"/>
                </a:ext>
              </a:extLst>
            </p:cNvPr>
            <p:cNvCxnSpPr/>
            <p:nvPr/>
          </p:nvCxnSpPr>
          <p:spPr>
            <a:xfrm flipH="1">
              <a:off x="4415255" y="2785208"/>
              <a:ext cx="241526" cy="40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4CCB2F0-CF89-9A42-8981-457B72B0C225}"/>
                </a:ext>
              </a:extLst>
            </p:cNvPr>
            <p:cNvCxnSpPr>
              <a:cxnSpLocks/>
            </p:cNvCxnSpPr>
            <p:nvPr/>
          </p:nvCxnSpPr>
          <p:spPr>
            <a:xfrm>
              <a:off x="5239166" y="2785208"/>
              <a:ext cx="237744" cy="40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A55FECF-D633-694F-BFCB-FB7E088FF684}"/>
                </a:ext>
              </a:extLst>
            </p:cNvPr>
            <p:cNvCxnSpPr/>
            <p:nvPr/>
          </p:nvCxnSpPr>
          <p:spPr>
            <a:xfrm flipH="1">
              <a:off x="5943752" y="2785208"/>
              <a:ext cx="241526" cy="40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A1F9522-710D-374B-8670-18D3C2C442E2}"/>
                </a:ext>
              </a:extLst>
            </p:cNvPr>
            <p:cNvCxnSpPr>
              <a:cxnSpLocks/>
            </p:cNvCxnSpPr>
            <p:nvPr/>
          </p:nvCxnSpPr>
          <p:spPr>
            <a:xfrm>
              <a:off x="6767663" y="2785208"/>
              <a:ext cx="237744" cy="40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D5A6AEB-5F80-914F-958B-65360FCE146F}"/>
                </a:ext>
              </a:extLst>
            </p:cNvPr>
            <p:cNvCxnSpPr>
              <a:cxnSpLocks/>
            </p:cNvCxnSpPr>
            <p:nvPr/>
          </p:nvCxnSpPr>
          <p:spPr>
            <a:xfrm>
              <a:off x="4130866" y="4276551"/>
              <a:ext cx="0" cy="4078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54137BE-92E2-6649-99C2-B59E4CAD3A6F}"/>
                </a:ext>
              </a:extLst>
            </p:cNvPr>
            <p:cNvCxnSpPr>
              <a:cxnSpLocks/>
            </p:cNvCxnSpPr>
            <p:nvPr/>
          </p:nvCxnSpPr>
          <p:spPr>
            <a:xfrm>
              <a:off x="5737885" y="4276551"/>
              <a:ext cx="0" cy="4078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ircular Arrow 19">
              <a:extLst>
                <a:ext uri="{FF2B5EF4-FFF2-40B4-BE49-F238E27FC236}">
                  <a16:creationId xmlns:a16="http://schemas.microsoft.com/office/drawing/2014/main" id="{E8D9E7FD-15C1-6B41-B662-167207D1F26B}"/>
                </a:ext>
              </a:extLst>
            </p:cNvPr>
            <p:cNvSpPr/>
            <p:nvPr/>
          </p:nvSpPr>
          <p:spPr>
            <a:xfrm rot="10319871">
              <a:off x="4209872" y="3410973"/>
              <a:ext cx="3346273" cy="3128206"/>
            </a:xfrm>
            <a:prstGeom prst="circularArrow">
              <a:avLst>
                <a:gd name="adj1" fmla="val 0"/>
                <a:gd name="adj2" fmla="val 150635"/>
                <a:gd name="adj3" fmla="val 20055136"/>
                <a:gd name="adj4" fmla="val 9833275"/>
                <a:gd name="adj5" fmla="val 92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4C12CC-77B3-094A-9A76-AF4CB04BD652}"/>
                </a:ext>
              </a:extLst>
            </p:cNvPr>
            <p:cNvSpPr txBox="1"/>
            <p:nvPr/>
          </p:nvSpPr>
          <p:spPr>
            <a:xfrm>
              <a:off x="4202551" y="4295807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7BC7"/>
                  </a:solidFill>
                </a:rPr>
                <a:t>P</a:t>
              </a:r>
              <a:r>
                <a:rPr lang="en-US" b="1" baseline="-25000" dirty="0">
                  <a:solidFill>
                    <a:srgbClr val="FF7BC7"/>
                  </a:solidFill>
                </a:rPr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E72DA0-A01F-0449-B14A-7DC43AECA30B}"/>
                </a:ext>
              </a:extLst>
            </p:cNvPr>
            <p:cNvSpPr txBox="1"/>
            <p:nvPr/>
          </p:nvSpPr>
          <p:spPr>
            <a:xfrm>
              <a:off x="5800360" y="4287022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7BC7"/>
                  </a:solidFill>
                </a:rPr>
                <a:t>P</a:t>
              </a:r>
              <a:r>
                <a:rPr lang="en-US" b="1" baseline="-25000" dirty="0">
                  <a:solidFill>
                    <a:srgbClr val="FF7BC7"/>
                  </a:solidFill>
                </a:rPr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768CBB-A458-8842-9885-13535692AD87}"/>
                </a:ext>
              </a:extLst>
            </p:cNvPr>
            <p:cNvSpPr txBox="1"/>
            <p:nvPr/>
          </p:nvSpPr>
          <p:spPr>
            <a:xfrm>
              <a:off x="7229629" y="5887637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7BC7"/>
                  </a:solidFill>
                </a:rPr>
                <a:t>P</a:t>
              </a:r>
              <a:r>
                <a:rPr lang="en-US" b="1" baseline="-25000" dirty="0">
                  <a:solidFill>
                    <a:srgbClr val="FF7BC7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601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5B638BF4-EFD1-414F-8CFC-516185F4954E}"/>
              </a:ext>
            </a:extLst>
          </p:cNvPr>
          <p:cNvGrpSpPr/>
          <p:nvPr/>
        </p:nvGrpSpPr>
        <p:grpSpPr>
          <a:xfrm>
            <a:off x="411165" y="1447679"/>
            <a:ext cx="1985962" cy="1985962"/>
            <a:chOff x="429199" y="1257995"/>
            <a:chExt cx="2643187" cy="264318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AB0CC1F-9DFC-BD4D-9FEB-29759356FAFA}"/>
                </a:ext>
              </a:extLst>
            </p:cNvPr>
            <p:cNvGrpSpPr/>
            <p:nvPr/>
          </p:nvGrpSpPr>
          <p:grpSpPr>
            <a:xfrm>
              <a:off x="658709" y="1725902"/>
              <a:ext cx="2155589" cy="1850252"/>
              <a:chOff x="7538733" y="1493075"/>
              <a:chExt cx="3114674" cy="2673484"/>
            </a:xfrm>
          </p:grpSpPr>
          <p:pic>
            <p:nvPicPr>
              <p:cNvPr id="84" name="Picture 83" descr="A close up of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EAA2BFDA-1945-E541-8114-1FA8C1807F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5350" t="6589" r="34832" b="51750"/>
              <a:stretch/>
            </p:blipFill>
            <p:spPr>
              <a:xfrm>
                <a:off x="7538733" y="1493075"/>
                <a:ext cx="3114674" cy="1501909"/>
              </a:xfrm>
              <a:prstGeom prst="rect">
                <a:avLst/>
              </a:prstGeom>
            </p:spPr>
          </p:pic>
          <p:pic>
            <p:nvPicPr>
              <p:cNvPr id="85" name="Picture 84" descr="A close up of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B0320A91-CB66-0047-ADAE-50BC1CB8D9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0191" t="66632" r="74353" b="871"/>
              <a:stretch/>
            </p:blipFill>
            <p:spPr>
              <a:xfrm>
                <a:off x="8284072" y="2994984"/>
                <a:ext cx="1614487" cy="1171575"/>
              </a:xfrm>
              <a:prstGeom prst="rect">
                <a:avLst/>
              </a:prstGeom>
            </p:spPr>
          </p:pic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5C39583-E0CE-1D4B-8CA3-6AEA4F111CCE}"/>
                </a:ext>
              </a:extLst>
            </p:cNvPr>
            <p:cNvSpPr/>
            <p:nvPr/>
          </p:nvSpPr>
          <p:spPr>
            <a:xfrm>
              <a:off x="429199" y="1257995"/>
              <a:ext cx="2643187" cy="264318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BA1C9ED-325D-B646-B85A-5B9597819D15}"/>
              </a:ext>
            </a:extLst>
          </p:cNvPr>
          <p:cNvGrpSpPr/>
          <p:nvPr/>
        </p:nvGrpSpPr>
        <p:grpSpPr>
          <a:xfrm>
            <a:off x="3240099" y="1447679"/>
            <a:ext cx="1985962" cy="1985962"/>
            <a:chOff x="3110486" y="1211355"/>
            <a:chExt cx="2643187" cy="264318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1554928-F05B-2445-B517-FAA099D1FA43}"/>
                </a:ext>
              </a:extLst>
            </p:cNvPr>
            <p:cNvGrpSpPr/>
            <p:nvPr/>
          </p:nvGrpSpPr>
          <p:grpSpPr>
            <a:xfrm>
              <a:off x="3330652" y="1690789"/>
              <a:ext cx="2155589" cy="1850252"/>
              <a:chOff x="431958" y="3429000"/>
              <a:chExt cx="3114674" cy="2673484"/>
            </a:xfrm>
          </p:grpSpPr>
          <p:pic>
            <p:nvPicPr>
              <p:cNvPr id="64" name="Picture 63" descr="A close up of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46FCDB05-1079-A947-B20C-D7B63D27FD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5350" t="6589" r="34832" b="51750"/>
              <a:stretch/>
            </p:blipFill>
            <p:spPr>
              <a:xfrm>
                <a:off x="431958" y="3429000"/>
                <a:ext cx="3114674" cy="1501909"/>
              </a:xfrm>
              <a:prstGeom prst="rect">
                <a:avLst/>
              </a:prstGeom>
            </p:spPr>
          </p:pic>
          <p:pic>
            <p:nvPicPr>
              <p:cNvPr id="65" name="Picture 64" descr="A close up of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CBCF8E6A-0DB2-A54E-9AF9-C8E400BAA7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1640" t="66632" r="52832" b="871"/>
              <a:stretch/>
            </p:blipFill>
            <p:spPr>
              <a:xfrm>
                <a:off x="1178309" y="4930909"/>
                <a:ext cx="1621971" cy="1171575"/>
              </a:xfrm>
              <a:prstGeom prst="rect">
                <a:avLst/>
              </a:prstGeom>
            </p:spPr>
          </p:pic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6FC0CD8-536B-6646-8990-E0BDCB5C8AB7}"/>
                </a:ext>
              </a:extLst>
            </p:cNvPr>
            <p:cNvSpPr/>
            <p:nvPr/>
          </p:nvSpPr>
          <p:spPr>
            <a:xfrm>
              <a:off x="3110486" y="1211355"/>
              <a:ext cx="2643187" cy="2643187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46F2505-2A89-FF4D-B62B-D2E7DD381BBC}"/>
              </a:ext>
            </a:extLst>
          </p:cNvPr>
          <p:cNvGrpSpPr/>
          <p:nvPr/>
        </p:nvGrpSpPr>
        <p:grpSpPr>
          <a:xfrm>
            <a:off x="6069033" y="1447679"/>
            <a:ext cx="1985962" cy="1985962"/>
            <a:chOff x="6490370" y="1257995"/>
            <a:chExt cx="2643187" cy="264318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884FC65-13B2-6047-9CDF-C6A464CA5AAD}"/>
                </a:ext>
              </a:extLst>
            </p:cNvPr>
            <p:cNvGrpSpPr/>
            <p:nvPr/>
          </p:nvGrpSpPr>
          <p:grpSpPr>
            <a:xfrm>
              <a:off x="6707712" y="1734356"/>
              <a:ext cx="2155589" cy="1780146"/>
              <a:chOff x="-18742" y="1488551"/>
              <a:chExt cx="3114674" cy="2572186"/>
            </a:xfrm>
          </p:grpSpPr>
          <p:pic>
            <p:nvPicPr>
              <p:cNvPr id="55" name="Picture 54" descr="A close up of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471BBBA2-010F-CC4E-BB11-AB093DBF83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6589" r="70182" b="51750"/>
              <a:stretch/>
            </p:blipFill>
            <p:spPr>
              <a:xfrm>
                <a:off x="-18742" y="1488551"/>
                <a:ext cx="3114674" cy="1501909"/>
              </a:xfrm>
              <a:prstGeom prst="rect">
                <a:avLst/>
              </a:prstGeom>
            </p:spPr>
          </p:pic>
          <p:pic>
            <p:nvPicPr>
              <p:cNvPr id="56" name="Picture 55" descr="A close up of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C3A72F63-472B-6341-86B3-7B5EDAEA77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3213" t="66632" r="31259" b="871"/>
              <a:stretch/>
            </p:blipFill>
            <p:spPr>
              <a:xfrm>
                <a:off x="721043" y="2889162"/>
                <a:ext cx="1621972" cy="1171575"/>
              </a:xfrm>
              <a:prstGeom prst="rect">
                <a:avLst/>
              </a:prstGeom>
            </p:spPr>
          </p:pic>
        </p:grp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2D6BB61-182B-034C-9965-4B454F03B3F0}"/>
                </a:ext>
              </a:extLst>
            </p:cNvPr>
            <p:cNvSpPr/>
            <p:nvPr/>
          </p:nvSpPr>
          <p:spPr>
            <a:xfrm>
              <a:off x="6490370" y="1257995"/>
              <a:ext cx="2643187" cy="2643187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7FF9EE8-79BE-2D40-ABBB-C46A7DA20DE5}"/>
              </a:ext>
            </a:extLst>
          </p:cNvPr>
          <p:cNvGrpSpPr/>
          <p:nvPr/>
        </p:nvGrpSpPr>
        <p:grpSpPr>
          <a:xfrm>
            <a:off x="8897967" y="2942770"/>
            <a:ext cx="1985962" cy="2545396"/>
            <a:chOff x="9279709" y="1953624"/>
            <a:chExt cx="2643187" cy="3387758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C7392AA-2A62-D840-A55E-F4F498245F07}"/>
                </a:ext>
              </a:extLst>
            </p:cNvPr>
            <p:cNvGrpSpPr/>
            <p:nvPr/>
          </p:nvGrpSpPr>
          <p:grpSpPr>
            <a:xfrm>
              <a:off x="9523509" y="2419287"/>
              <a:ext cx="2155589" cy="1850252"/>
              <a:chOff x="8164286" y="2035948"/>
              <a:chExt cx="3114674" cy="2673484"/>
            </a:xfrm>
          </p:grpSpPr>
          <p:pic>
            <p:nvPicPr>
              <p:cNvPr id="73" name="Picture 72" descr="A close up of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0C45657F-5B54-4945-BEC7-2F10F53335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0971" t="6589" r="-789" b="51750"/>
              <a:stretch/>
            </p:blipFill>
            <p:spPr>
              <a:xfrm>
                <a:off x="8164286" y="2035948"/>
                <a:ext cx="3114674" cy="1501909"/>
              </a:xfrm>
              <a:prstGeom prst="rect">
                <a:avLst/>
              </a:prstGeom>
            </p:spPr>
          </p:pic>
          <p:pic>
            <p:nvPicPr>
              <p:cNvPr id="74" name="Picture 73" descr="A close up of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1E678A82-7C00-1A42-8351-256F259066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4661" t="66634" r="9871" b="869"/>
              <a:stretch/>
            </p:blipFill>
            <p:spPr>
              <a:xfrm>
                <a:off x="8953855" y="3537857"/>
                <a:ext cx="1615679" cy="1171575"/>
              </a:xfrm>
              <a:prstGeom prst="rect">
                <a:avLst/>
              </a:prstGeom>
            </p:spPr>
          </p:pic>
        </p:grp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293425E-DFF6-5648-8CCE-D884B540096A}"/>
                </a:ext>
              </a:extLst>
            </p:cNvPr>
            <p:cNvSpPr/>
            <p:nvPr/>
          </p:nvSpPr>
          <p:spPr>
            <a:xfrm>
              <a:off x="9279709" y="1953624"/>
              <a:ext cx="2643187" cy="2643187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2A8AE4D-3363-174C-8B69-F92EBD167E31}"/>
                </a:ext>
              </a:extLst>
            </p:cNvPr>
            <p:cNvSpPr txBox="1"/>
            <p:nvPr/>
          </p:nvSpPr>
          <p:spPr>
            <a:xfrm>
              <a:off x="11244263" y="497205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6FC297D-738B-D343-889E-FC7B778CE6E4}"/>
              </a:ext>
            </a:extLst>
          </p:cNvPr>
          <p:cNvGrpSpPr/>
          <p:nvPr/>
        </p:nvGrpSpPr>
        <p:grpSpPr>
          <a:xfrm>
            <a:off x="443026" y="4495185"/>
            <a:ext cx="1985962" cy="1985962"/>
            <a:chOff x="415757" y="3835122"/>
            <a:chExt cx="2643187" cy="2643187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0785823-BE42-9F45-8A29-F4758180FA85}"/>
                </a:ext>
              </a:extLst>
            </p:cNvPr>
            <p:cNvGrpSpPr/>
            <p:nvPr/>
          </p:nvGrpSpPr>
          <p:grpSpPr>
            <a:xfrm>
              <a:off x="612476" y="4318577"/>
              <a:ext cx="2155589" cy="1850252"/>
              <a:chOff x="4101640" y="3038609"/>
              <a:chExt cx="3114674" cy="2673484"/>
            </a:xfrm>
          </p:grpSpPr>
          <p:pic>
            <p:nvPicPr>
              <p:cNvPr id="67" name="Picture 66" descr="A close up of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FA277E8C-BD8C-524A-AAE1-B23104D6F0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5350" t="6589" r="34832" b="51750"/>
              <a:stretch/>
            </p:blipFill>
            <p:spPr>
              <a:xfrm>
                <a:off x="4101640" y="3038609"/>
                <a:ext cx="3114674" cy="1501909"/>
              </a:xfrm>
              <a:prstGeom prst="rect">
                <a:avLst/>
              </a:prstGeom>
            </p:spPr>
          </p:pic>
          <p:pic>
            <p:nvPicPr>
              <p:cNvPr id="68" name="Picture 67" descr="A close up of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785EC7DC-B85D-E343-9FE4-D06D05EE8F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3213" t="66632" r="31259" b="871"/>
              <a:stretch/>
            </p:blipFill>
            <p:spPr>
              <a:xfrm>
                <a:off x="4847991" y="4540518"/>
                <a:ext cx="1621972" cy="1171575"/>
              </a:xfrm>
              <a:prstGeom prst="rect">
                <a:avLst/>
              </a:prstGeom>
            </p:spPr>
          </p:pic>
        </p:grp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83B0D430-CCD1-424D-989F-B1C97FE22B17}"/>
                </a:ext>
              </a:extLst>
            </p:cNvPr>
            <p:cNvSpPr/>
            <p:nvPr/>
          </p:nvSpPr>
          <p:spPr>
            <a:xfrm>
              <a:off x="415757" y="3835122"/>
              <a:ext cx="2643187" cy="2643187"/>
            </a:xfrm>
            <a:prstGeom prst="ellipse">
              <a:avLst/>
            </a:prstGeom>
            <a:noFill/>
            <a:ln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9E4C271-5C0B-0940-99C6-14B0849B2256}"/>
              </a:ext>
            </a:extLst>
          </p:cNvPr>
          <p:cNvGrpSpPr/>
          <p:nvPr/>
        </p:nvGrpSpPr>
        <p:grpSpPr>
          <a:xfrm>
            <a:off x="3222342" y="4497431"/>
            <a:ext cx="1985962" cy="1985962"/>
            <a:chOff x="3477873" y="3794141"/>
            <a:chExt cx="2643187" cy="264318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BE9B8AE-598A-F74D-AFD2-03F81D4EF832}"/>
                </a:ext>
              </a:extLst>
            </p:cNvPr>
            <p:cNvGrpSpPr/>
            <p:nvPr/>
          </p:nvGrpSpPr>
          <p:grpSpPr>
            <a:xfrm>
              <a:off x="3691177" y="4269539"/>
              <a:ext cx="2155589" cy="1850252"/>
              <a:chOff x="8023557" y="3201483"/>
              <a:chExt cx="3114674" cy="2673484"/>
            </a:xfrm>
          </p:grpSpPr>
          <p:pic>
            <p:nvPicPr>
              <p:cNvPr id="70" name="Picture 69" descr="A close up of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699620ED-E2B4-BA4A-AA91-0737146440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5350" t="6589" r="34832" b="51750"/>
              <a:stretch/>
            </p:blipFill>
            <p:spPr>
              <a:xfrm>
                <a:off x="8023557" y="3201483"/>
                <a:ext cx="3114674" cy="1501909"/>
              </a:xfrm>
              <a:prstGeom prst="rect">
                <a:avLst/>
              </a:prstGeom>
            </p:spPr>
          </p:pic>
          <p:pic>
            <p:nvPicPr>
              <p:cNvPr id="71" name="Picture 70" descr="A close up of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8D30A096-DAC6-C44C-8960-7E7B120BBD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4661" t="66634" r="9871" b="869"/>
              <a:stretch/>
            </p:blipFill>
            <p:spPr>
              <a:xfrm>
                <a:off x="8773054" y="4703392"/>
                <a:ext cx="1615679" cy="1171575"/>
              </a:xfrm>
              <a:prstGeom prst="rect">
                <a:avLst/>
              </a:prstGeom>
            </p:spPr>
          </p:pic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D6BFD30-2433-6D49-BA5A-15242E3E5371}"/>
                </a:ext>
              </a:extLst>
            </p:cNvPr>
            <p:cNvSpPr/>
            <p:nvPr/>
          </p:nvSpPr>
          <p:spPr>
            <a:xfrm>
              <a:off x="3477873" y="3794141"/>
              <a:ext cx="2643187" cy="2643187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7953C72-4A4A-1D4D-ABC1-F3E1AD4200E9}"/>
              </a:ext>
            </a:extLst>
          </p:cNvPr>
          <p:cNvGrpSpPr/>
          <p:nvPr/>
        </p:nvGrpSpPr>
        <p:grpSpPr>
          <a:xfrm>
            <a:off x="6094422" y="4495185"/>
            <a:ext cx="1985962" cy="1985962"/>
            <a:chOff x="6735858" y="3650456"/>
            <a:chExt cx="2643187" cy="264318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6A43D43-026F-A844-8467-635B86DBFA6F}"/>
                </a:ext>
              </a:extLst>
            </p:cNvPr>
            <p:cNvGrpSpPr/>
            <p:nvPr/>
          </p:nvGrpSpPr>
          <p:grpSpPr>
            <a:xfrm>
              <a:off x="6965078" y="4120752"/>
              <a:ext cx="2152298" cy="1850252"/>
              <a:chOff x="3823235" y="1488551"/>
              <a:chExt cx="3109919" cy="2673484"/>
            </a:xfrm>
          </p:grpSpPr>
          <p:pic>
            <p:nvPicPr>
              <p:cNvPr id="58" name="Picture 57" descr="A close up of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E2E33CA4-C9B7-3047-98DF-A12458988C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6589" r="70182" b="51750"/>
              <a:stretch/>
            </p:blipFill>
            <p:spPr>
              <a:xfrm>
                <a:off x="3823235" y="1488551"/>
                <a:ext cx="3109919" cy="1499616"/>
              </a:xfrm>
              <a:prstGeom prst="rect">
                <a:avLst/>
              </a:prstGeom>
            </p:spPr>
          </p:pic>
          <p:pic>
            <p:nvPicPr>
              <p:cNvPr id="59" name="Picture 58" descr="A close up of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A42EB82E-E3CF-CA45-BA26-15362D2018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0191" t="66632" r="74353" b="871"/>
              <a:stretch/>
            </p:blipFill>
            <p:spPr>
              <a:xfrm>
                <a:off x="4573328" y="2990460"/>
                <a:ext cx="1614487" cy="1171575"/>
              </a:xfrm>
              <a:prstGeom prst="rect">
                <a:avLst/>
              </a:prstGeom>
            </p:spPr>
          </p:pic>
        </p:grp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501BF60-371E-2647-8993-73489BBF2D3B}"/>
                </a:ext>
              </a:extLst>
            </p:cNvPr>
            <p:cNvSpPr/>
            <p:nvPr/>
          </p:nvSpPr>
          <p:spPr>
            <a:xfrm>
              <a:off x="6735858" y="3650456"/>
              <a:ext cx="2643187" cy="2643187"/>
            </a:xfrm>
            <a:prstGeom prst="ellipse">
              <a:avLst/>
            </a:prstGeom>
            <a:noFill/>
            <a:ln>
              <a:solidFill>
                <a:srgbClr val="B24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110" name="Title 1">
            <a:extLst>
              <a:ext uri="{FF2B5EF4-FFF2-40B4-BE49-F238E27FC236}">
                <a16:creationId xmlns:a16="http://schemas.microsoft.com/office/drawing/2014/main" id="{77156AB9-AC45-C748-9FD3-4FCA686DB30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(Portion of) MDP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9A5ADA9-2419-054A-BD98-1631B6FFB533}"/>
              </a:ext>
            </a:extLst>
          </p:cNvPr>
          <p:cNvCxnSpPr/>
          <p:nvPr/>
        </p:nvCxnSpPr>
        <p:spPr>
          <a:xfrm flipV="1">
            <a:off x="1143166" y="3566160"/>
            <a:ext cx="0" cy="8249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CAC3189-EF25-7C47-BB0E-5DF177ADC3A3}"/>
              </a:ext>
            </a:extLst>
          </p:cNvPr>
          <p:cNvCxnSpPr>
            <a:cxnSpLocks/>
          </p:cNvCxnSpPr>
          <p:nvPr/>
        </p:nvCxnSpPr>
        <p:spPr>
          <a:xfrm>
            <a:off x="1689817" y="3568148"/>
            <a:ext cx="0" cy="822960"/>
          </a:xfrm>
          <a:prstGeom prst="straightConnector1">
            <a:avLst/>
          </a:prstGeom>
          <a:ln w="12700">
            <a:solidFill>
              <a:srgbClr val="945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BA191BC-EF1A-E44B-80AA-0C9F03AD3ED0}"/>
              </a:ext>
            </a:extLst>
          </p:cNvPr>
          <p:cNvCxnSpPr/>
          <p:nvPr/>
        </p:nvCxnSpPr>
        <p:spPr>
          <a:xfrm flipV="1">
            <a:off x="3906244" y="3566160"/>
            <a:ext cx="0" cy="82494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3F82C5B4-AC85-CF40-9ECB-1B3377F7CAC0}"/>
              </a:ext>
            </a:extLst>
          </p:cNvPr>
          <p:cNvCxnSpPr>
            <a:cxnSpLocks/>
          </p:cNvCxnSpPr>
          <p:nvPr/>
        </p:nvCxnSpPr>
        <p:spPr>
          <a:xfrm>
            <a:off x="4452895" y="3568148"/>
            <a:ext cx="0" cy="82296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875ADD75-1F85-924B-A382-42A839EB1431}"/>
              </a:ext>
            </a:extLst>
          </p:cNvPr>
          <p:cNvCxnSpPr/>
          <p:nvPr/>
        </p:nvCxnSpPr>
        <p:spPr>
          <a:xfrm flipV="1">
            <a:off x="6795218" y="3564172"/>
            <a:ext cx="0" cy="824948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9DCFCE5-5285-9C42-8DDB-BF9102054A1E}"/>
              </a:ext>
            </a:extLst>
          </p:cNvPr>
          <p:cNvCxnSpPr>
            <a:cxnSpLocks/>
          </p:cNvCxnSpPr>
          <p:nvPr/>
        </p:nvCxnSpPr>
        <p:spPr>
          <a:xfrm>
            <a:off x="7341869" y="3566160"/>
            <a:ext cx="0" cy="822960"/>
          </a:xfrm>
          <a:prstGeom prst="straightConnector1">
            <a:avLst/>
          </a:prstGeom>
          <a:ln w="12700">
            <a:solidFill>
              <a:srgbClr val="B24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9254C5C-633D-FE49-A721-931DC1E35654}"/>
              </a:ext>
            </a:extLst>
          </p:cNvPr>
          <p:cNvCxnSpPr/>
          <p:nvPr/>
        </p:nvCxnSpPr>
        <p:spPr>
          <a:xfrm rot="17684060" flipV="1">
            <a:off x="8463664" y="2697270"/>
            <a:ext cx="0" cy="824948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B6CC8074-B88B-7749-9178-328694E5192D}"/>
              </a:ext>
            </a:extLst>
          </p:cNvPr>
          <p:cNvCxnSpPr>
            <a:cxnSpLocks/>
          </p:cNvCxnSpPr>
          <p:nvPr/>
        </p:nvCxnSpPr>
        <p:spPr>
          <a:xfrm rot="17684060">
            <a:off x="8693292" y="2202180"/>
            <a:ext cx="0" cy="82296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C908BEC-BE98-0C45-8A86-CEEE41F31D05}"/>
              </a:ext>
            </a:extLst>
          </p:cNvPr>
          <p:cNvCxnSpPr/>
          <p:nvPr/>
        </p:nvCxnSpPr>
        <p:spPr>
          <a:xfrm rot="3751190" flipV="1">
            <a:off x="8513976" y="4407283"/>
            <a:ext cx="0" cy="824948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3BC9B82-2EF5-7F41-BAC3-4A6980B897E7}"/>
              </a:ext>
            </a:extLst>
          </p:cNvPr>
          <p:cNvCxnSpPr>
            <a:cxnSpLocks/>
          </p:cNvCxnSpPr>
          <p:nvPr/>
        </p:nvCxnSpPr>
        <p:spPr>
          <a:xfrm rot="3751190">
            <a:off x="8765341" y="4893708"/>
            <a:ext cx="0" cy="822960"/>
          </a:xfrm>
          <a:prstGeom prst="straightConnector1">
            <a:avLst/>
          </a:prstGeom>
          <a:ln w="12700">
            <a:solidFill>
              <a:srgbClr val="B24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B67E180-7B05-E54B-82FF-3A8C216699D1}"/>
              </a:ext>
            </a:extLst>
          </p:cNvPr>
          <p:cNvCxnSpPr/>
          <p:nvPr/>
        </p:nvCxnSpPr>
        <p:spPr>
          <a:xfrm rot="18965924" flipV="1">
            <a:off x="2607668" y="3388909"/>
            <a:ext cx="0" cy="16346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1F6EB59-4587-B349-839E-4271CECB460B}"/>
              </a:ext>
            </a:extLst>
          </p:cNvPr>
          <p:cNvCxnSpPr>
            <a:cxnSpLocks/>
          </p:cNvCxnSpPr>
          <p:nvPr/>
        </p:nvCxnSpPr>
        <p:spPr>
          <a:xfrm rot="18965924">
            <a:off x="3002915" y="3013240"/>
            <a:ext cx="0" cy="1630687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BE8B97A-B9C3-134A-9258-6EBB26B60FE8}"/>
              </a:ext>
            </a:extLst>
          </p:cNvPr>
          <p:cNvCxnSpPr/>
          <p:nvPr/>
        </p:nvCxnSpPr>
        <p:spPr>
          <a:xfrm rot="18965924" flipV="1">
            <a:off x="5498377" y="3333518"/>
            <a:ext cx="0" cy="163462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B5D947D-A5CC-2B45-B092-E02B09F05BB9}"/>
              </a:ext>
            </a:extLst>
          </p:cNvPr>
          <p:cNvCxnSpPr>
            <a:cxnSpLocks/>
          </p:cNvCxnSpPr>
          <p:nvPr/>
        </p:nvCxnSpPr>
        <p:spPr>
          <a:xfrm rot="18965924">
            <a:off x="5893624" y="2957849"/>
            <a:ext cx="0" cy="1630687"/>
          </a:xfrm>
          <a:prstGeom prst="straightConnector1">
            <a:avLst/>
          </a:prstGeom>
          <a:ln w="12700">
            <a:solidFill>
              <a:srgbClr val="B24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3C051AEF-1D2E-4B49-B408-F4A48E67BAF0}"/>
              </a:ext>
            </a:extLst>
          </p:cNvPr>
          <p:cNvCxnSpPr/>
          <p:nvPr/>
        </p:nvCxnSpPr>
        <p:spPr>
          <a:xfrm rot="16200000" flipV="1">
            <a:off x="5608637" y="5546519"/>
            <a:ext cx="0" cy="576251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7F84093-65B9-5A40-9383-C189DFAE160B}"/>
              </a:ext>
            </a:extLst>
          </p:cNvPr>
          <p:cNvCxnSpPr>
            <a:cxnSpLocks/>
          </p:cNvCxnSpPr>
          <p:nvPr/>
        </p:nvCxnSpPr>
        <p:spPr>
          <a:xfrm rot="16200000">
            <a:off x="5609331" y="5000562"/>
            <a:ext cx="0" cy="574862"/>
          </a:xfrm>
          <a:prstGeom prst="straightConnector1">
            <a:avLst/>
          </a:prstGeom>
          <a:ln w="12700">
            <a:solidFill>
              <a:srgbClr val="B24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9BCFD04D-033F-7E4B-BE1F-61C254C910FB}"/>
              </a:ext>
            </a:extLst>
          </p:cNvPr>
          <p:cNvCxnSpPr/>
          <p:nvPr/>
        </p:nvCxnSpPr>
        <p:spPr>
          <a:xfrm rot="16200000" flipV="1">
            <a:off x="5665938" y="2388101"/>
            <a:ext cx="0" cy="57625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07EBD85D-4F4D-2C47-B6B8-987C7B172666}"/>
              </a:ext>
            </a:extLst>
          </p:cNvPr>
          <p:cNvCxnSpPr>
            <a:cxnSpLocks/>
          </p:cNvCxnSpPr>
          <p:nvPr/>
        </p:nvCxnSpPr>
        <p:spPr>
          <a:xfrm rot="16200000">
            <a:off x="5666632" y="1842144"/>
            <a:ext cx="0" cy="574862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10E921D-13ED-E84C-B2B7-C3BF82B3BE92}"/>
              </a:ext>
            </a:extLst>
          </p:cNvPr>
          <p:cNvCxnSpPr/>
          <p:nvPr/>
        </p:nvCxnSpPr>
        <p:spPr>
          <a:xfrm rot="16200000" flipV="1">
            <a:off x="2803608" y="5507728"/>
            <a:ext cx="0" cy="576251"/>
          </a:xfrm>
          <a:prstGeom prst="straightConnector1">
            <a:avLst/>
          </a:prstGeom>
          <a:ln w="12700">
            <a:solidFill>
              <a:srgbClr val="945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A5B6C92-A234-F440-BCFA-E6A8FE20EDD9}"/>
              </a:ext>
            </a:extLst>
          </p:cNvPr>
          <p:cNvCxnSpPr>
            <a:cxnSpLocks/>
          </p:cNvCxnSpPr>
          <p:nvPr/>
        </p:nvCxnSpPr>
        <p:spPr>
          <a:xfrm rot="16200000">
            <a:off x="2804302" y="4961771"/>
            <a:ext cx="0" cy="574862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D9F9A62-41ED-3246-BC9D-1FCF0752C35B}"/>
              </a:ext>
            </a:extLst>
          </p:cNvPr>
          <p:cNvCxnSpPr/>
          <p:nvPr/>
        </p:nvCxnSpPr>
        <p:spPr>
          <a:xfrm rot="16200000" flipV="1">
            <a:off x="2837004" y="2412166"/>
            <a:ext cx="0" cy="5762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E13CC67-7327-3448-9824-7D1CDAC8DCC6}"/>
              </a:ext>
            </a:extLst>
          </p:cNvPr>
          <p:cNvCxnSpPr>
            <a:cxnSpLocks/>
          </p:cNvCxnSpPr>
          <p:nvPr/>
        </p:nvCxnSpPr>
        <p:spPr>
          <a:xfrm rot="16200000">
            <a:off x="2837698" y="1866209"/>
            <a:ext cx="0" cy="57486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BED8012-B364-1D42-9AA4-A65573BBE180}"/>
              </a:ext>
            </a:extLst>
          </p:cNvPr>
          <p:cNvGrpSpPr/>
          <p:nvPr/>
        </p:nvGrpSpPr>
        <p:grpSpPr>
          <a:xfrm rot="5578258">
            <a:off x="4639633" y="2543340"/>
            <a:ext cx="1325563" cy="6801348"/>
            <a:chOff x="1565680" y="-751229"/>
            <a:chExt cx="1202308" cy="6518793"/>
          </a:xfrm>
        </p:grpSpPr>
        <p:sp>
          <p:nvSpPr>
            <p:cNvPr id="188" name="Arc 187">
              <a:extLst>
                <a:ext uri="{FF2B5EF4-FFF2-40B4-BE49-F238E27FC236}">
                  <a16:creationId xmlns:a16="http://schemas.microsoft.com/office/drawing/2014/main" id="{C30B521B-86E5-3F4F-BBD1-D369FE4072BF}"/>
                </a:ext>
              </a:extLst>
            </p:cNvPr>
            <p:cNvSpPr/>
            <p:nvPr/>
          </p:nvSpPr>
          <p:spPr>
            <a:xfrm rot="21219994">
              <a:off x="1565680" y="-751229"/>
              <a:ext cx="1202308" cy="6518793"/>
            </a:xfrm>
            <a:prstGeom prst="arc">
              <a:avLst>
                <a:gd name="adj1" fmla="val 17787174"/>
                <a:gd name="adj2" fmla="val 5180137"/>
              </a:avLst>
            </a:prstGeom>
            <a:ln w="12700">
              <a:solidFill>
                <a:srgbClr val="B24C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Triangle 188">
              <a:extLst>
                <a:ext uri="{FF2B5EF4-FFF2-40B4-BE49-F238E27FC236}">
                  <a16:creationId xmlns:a16="http://schemas.microsoft.com/office/drawing/2014/main" id="{024F2BFF-A557-0D47-8C4A-57D772837237}"/>
                </a:ext>
              </a:extLst>
            </p:cNvPr>
            <p:cNvSpPr/>
            <p:nvPr/>
          </p:nvSpPr>
          <p:spPr>
            <a:xfrm rot="20664063">
              <a:off x="2559881" y="1211355"/>
              <a:ext cx="70269" cy="83423"/>
            </a:xfrm>
            <a:prstGeom prst="triangle">
              <a:avLst/>
            </a:prstGeom>
            <a:solidFill>
              <a:srgbClr val="B24CFF"/>
            </a:solidFill>
            <a:ln>
              <a:solidFill>
                <a:srgbClr val="B24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2C4EBC3E-CB99-5E4F-AFFA-E7EC14323B9C}"/>
              </a:ext>
            </a:extLst>
          </p:cNvPr>
          <p:cNvGrpSpPr/>
          <p:nvPr/>
        </p:nvGrpSpPr>
        <p:grpSpPr>
          <a:xfrm rot="5400000" flipH="1" flipV="1">
            <a:off x="2786488" y="-1366803"/>
            <a:ext cx="1325880" cy="6803136"/>
            <a:chOff x="1565680" y="-751229"/>
            <a:chExt cx="1202308" cy="6518793"/>
          </a:xfrm>
        </p:grpSpPr>
        <p:sp>
          <p:nvSpPr>
            <p:cNvPr id="191" name="Arc 190">
              <a:extLst>
                <a:ext uri="{FF2B5EF4-FFF2-40B4-BE49-F238E27FC236}">
                  <a16:creationId xmlns:a16="http://schemas.microsoft.com/office/drawing/2014/main" id="{AC9EEF8A-F4F0-3E4E-96D1-9646D70605C9}"/>
                </a:ext>
              </a:extLst>
            </p:cNvPr>
            <p:cNvSpPr/>
            <p:nvPr/>
          </p:nvSpPr>
          <p:spPr>
            <a:xfrm rot="21219994">
              <a:off x="1565680" y="-751229"/>
              <a:ext cx="1202308" cy="6518793"/>
            </a:xfrm>
            <a:prstGeom prst="arc">
              <a:avLst>
                <a:gd name="adj1" fmla="val 17787174"/>
                <a:gd name="adj2" fmla="val 5180137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Triangle 191">
              <a:extLst>
                <a:ext uri="{FF2B5EF4-FFF2-40B4-BE49-F238E27FC236}">
                  <a16:creationId xmlns:a16="http://schemas.microsoft.com/office/drawing/2014/main" id="{C64DA2FB-20EA-B54F-BCA0-2B71197971A8}"/>
                </a:ext>
              </a:extLst>
            </p:cNvPr>
            <p:cNvSpPr/>
            <p:nvPr/>
          </p:nvSpPr>
          <p:spPr>
            <a:xfrm rot="20664063">
              <a:off x="2559881" y="1211355"/>
              <a:ext cx="70269" cy="83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0120140-81D4-264D-8C08-8AD49A48F796}"/>
              </a:ext>
            </a:extLst>
          </p:cNvPr>
          <p:cNvGrpSpPr/>
          <p:nvPr/>
        </p:nvGrpSpPr>
        <p:grpSpPr>
          <a:xfrm>
            <a:off x="10206038" y="5747"/>
            <a:ext cx="1985962" cy="2294633"/>
            <a:chOff x="9885803" y="0"/>
            <a:chExt cx="2306198" cy="2664642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E6156158-7300-604D-AEAA-A43B52C1231B}"/>
                </a:ext>
              </a:extLst>
            </p:cNvPr>
            <p:cNvGrpSpPr/>
            <p:nvPr/>
          </p:nvGrpSpPr>
          <p:grpSpPr>
            <a:xfrm>
              <a:off x="10044505" y="154228"/>
              <a:ext cx="2078071" cy="2434341"/>
              <a:chOff x="4562891" y="1289451"/>
              <a:chExt cx="4224822" cy="4949133"/>
            </a:xfrm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5158BCCC-FEC1-7C41-8370-25EFF23734C9}"/>
                  </a:ext>
                </a:extLst>
              </p:cNvPr>
              <p:cNvSpPr/>
              <p:nvPr/>
            </p:nvSpPr>
            <p:spPr>
              <a:xfrm>
                <a:off x="5394971" y="1307822"/>
                <a:ext cx="964746" cy="964746"/>
              </a:xfrm>
              <a:prstGeom prst="ellipse">
                <a:avLst/>
              </a:prstGeom>
              <a:noFill/>
              <a:ln>
                <a:solidFill>
                  <a:srgbClr val="FF6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3198FB9D-466C-AB49-887F-89A51FECA6AC}"/>
                  </a:ext>
                </a:extLst>
              </p:cNvPr>
              <p:cNvSpPr txBox="1"/>
              <p:nvPr/>
            </p:nvSpPr>
            <p:spPr>
              <a:xfrm>
                <a:off x="5560816" y="1387496"/>
                <a:ext cx="694816" cy="657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/>
                  <a:t>a</a:t>
                </a:r>
                <a:r>
                  <a:rPr lang="en-US" sz="1500" baseline="-25000" dirty="0"/>
                  <a:t>1</a:t>
                </a:r>
                <a:endParaRPr lang="en-US" sz="1500" dirty="0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9D773799-5454-EB41-AB6A-8F888B0DE14C}"/>
                  </a:ext>
                </a:extLst>
              </p:cNvPr>
              <p:cNvSpPr/>
              <p:nvPr/>
            </p:nvSpPr>
            <p:spPr>
              <a:xfrm>
                <a:off x="6908082" y="1289451"/>
                <a:ext cx="964746" cy="964746"/>
              </a:xfrm>
              <a:prstGeom prst="ellipse">
                <a:avLst/>
              </a:prstGeom>
              <a:noFill/>
              <a:ln>
                <a:solidFill>
                  <a:srgbClr val="FF6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49C883C-132C-284D-AF35-AE7C65184893}"/>
                  </a:ext>
                </a:extLst>
              </p:cNvPr>
              <p:cNvSpPr txBox="1"/>
              <p:nvPr/>
            </p:nvSpPr>
            <p:spPr>
              <a:xfrm>
                <a:off x="7043044" y="1352222"/>
                <a:ext cx="694816" cy="657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/>
                  <a:t>a</a:t>
                </a:r>
                <a:r>
                  <a:rPr lang="en-US" sz="1500" baseline="-25000" dirty="0"/>
                  <a:t>2</a:t>
                </a:r>
                <a:endParaRPr lang="en-US" sz="1500" dirty="0"/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795E916B-8816-B94C-99CC-2071FE2A82FC}"/>
                  </a:ext>
                </a:extLst>
              </p:cNvPr>
              <p:cNvGrpSpPr/>
              <p:nvPr/>
            </p:nvGrpSpPr>
            <p:grpSpPr>
              <a:xfrm>
                <a:off x="4562891" y="2796769"/>
                <a:ext cx="964746" cy="964746"/>
                <a:chOff x="4606435" y="2785877"/>
                <a:chExt cx="964746" cy="964746"/>
              </a:xfrm>
            </p:grpSpPr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5D1F7123-C2FC-5D41-9829-C6567F1D0AAC}"/>
                    </a:ext>
                  </a:extLst>
                </p:cNvPr>
                <p:cNvSpPr/>
                <p:nvPr/>
              </p:nvSpPr>
              <p:spPr>
                <a:xfrm>
                  <a:off x="4606435" y="2785877"/>
                  <a:ext cx="964746" cy="964746"/>
                </a:xfrm>
                <a:prstGeom prst="ellipse">
                  <a:avLst/>
                </a:prstGeom>
                <a:noFill/>
                <a:ln>
                  <a:solidFill>
                    <a:srgbClr val="3D70C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EA56B3C3-F980-D540-94D5-D02D1DD00EC8}"/>
                    </a:ext>
                  </a:extLst>
                </p:cNvPr>
                <p:cNvSpPr txBox="1"/>
                <p:nvPr/>
              </p:nvSpPr>
              <p:spPr>
                <a:xfrm>
                  <a:off x="4787652" y="2854515"/>
                  <a:ext cx="662225" cy="6570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500" dirty="0"/>
                    <a:t>s</a:t>
                  </a:r>
                  <a:r>
                    <a:rPr lang="en-US" sz="1500" baseline="-25000" dirty="0"/>
                    <a:t>1</a:t>
                  </a:r>
                  <a:endParaRPr lang="en-US" sz="1500" dirty="0"/>
                </a:p>
              </p:txBody>
            </p: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4E60C9F5-3A75-314E-89AA-435CD09FD1D9}"/>
                  </a:ext>
                </a:extLst>
              </p:cNvPr>
              <p:cNvGrpSpPr/>
              <p:nvPr/>
            </p:nvGrpSpPr>
            <p:grpSpPr>
              <a:xfrm>
                <a:off x="6153567" y="2821944"/>
                <a:ext cx="964746" cy="964746"/>
                <a:chOff x="6153567" y="2821944"/>
                <a:chExt cx="964746" cy="964746"/>
              </a:xfrm>
            </p:grpSpPr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568DA653-AAA2-7C49-A3B8-24E0806C7777}"/>
                    </a:ext>
                  </a:extLst>
                </p:cNvPr>
                <p:cNvSpPr/>
                <p:nvPr/>
              </p:nvSpPr>
              <p:spPr>
                <a:xfrm>
                  <a:off x="6153567" y="2821944"/>
                  <a:ext cx="964746" cy="964746"/>
                </a:xfrm>
                <a:prstGeom prst="ellipse">
                  <a:avLst/>
                </a:prstGeom>
                <a:noFill/>
                <a:ln>
                  <a:solidFill>
                    <a:srgbClr val="3D70C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DAFF15B7-ECF9-B043-87A1-D8A3F8E220BB}"/>
                    </a:ext>
                  </a:extLst>
                </p:cNvPr>
                <p:cNvSpPr txBox="1"/>
                <p:nvPr/>
              </p:nvSpPr>
              <p:spPr>
                <a:xfrm>
                  <a:off x="6334125" y="2869723"/>
                  <a:ext cx="662225" cy="6570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500" dirty="0"/>
                    <a:t>s</a:t>
                  </a:r>
                  <a:r>
                    <a:rPr lang="en-US" sz="1500" baseline="-25000" dirty="0"/>
                    <a:t>2</a:t>
                  </a:r>
                  <a:endParaRPr lang="en-US" sz="1500" dirty="0"/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F2EEA606-E841-7A46-B56A-852828598EC5}"/>
                  </a:ext>
                </a:extLst>
              </p:cNvPr>
              <p:cNvGrpSpPr/>
              <p:nvPr/>
            </p:nvGrpSpPr>
            <p:grpSpPr>
              <a:xfrm>
                <a:off x="7661656" y="2821944"/>
                <a:ext cx="964746" cy="964746"/>
                <a:chOff x="7661656" y="2821944"/>
                <a:chExt cx="964746" cy="964746"/>
              </a:xfrm>
            </p:grpSpPr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6FC0B6E2-652E-624C-86D8-6B4C7FB6EE68}"/>
                    </a:ext>
                  </a:extLst>
                </p:cNvPr>
                <p:cNvSpPr/>
                <p:nvPr/>
              </p:nvSpPr>
              <p:spPr>
                <a:xfrm>
                  <a:off x="7661656" y="2821944"/>
                  <a:ext cx="964746" cy="964746"/>
                </a:xfrm>
                <a:prstGeom prst="ellipse">
                  <a:avLst/>
                </a:prstGeom>
                <a:noFill/>
                <a:ln>
                  <a:solidFill>
                    <a:srgbClr val="3D70C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1883C04A-1C17-0C4F-BEBE-98B9F382BDB4}"/>
                    </a:ext>
                  </a:extLst>
                </p:cNvPr>
                <p:cNvSpPr txBox="1"/>
                <p:nvPr/>
              </p:nvSpPr>
              <p:spPr>
                <a:xfrm>
                  <a:off x="7787316" y="2873685"/>
                  <a:ext cx="662225" cy="6570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/>
                    <a:t>s</a:t>
                  </a:r>
                  <a:r>
                    <a:rPr lang="en-US" sz="1500" baseline="-25000" dirty="0"/>
                    <a:t>3</a:t>
                  </a:r>
                  <a:endParaRPr lang="en-US" sz="1500" dirty="0"/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367B5582-037B-D94E-8FC0-BE476D334DB3}"/>
                  </a:ext>
                </a:extLst>
              </p:cNvPr>
              <p:cNvGrpSpPr/>
              <p:nvPr/>
            </p:nvGrpSpPr>
            <p:grpSpPr>
              <a:xfrm>
                <a:off x="4607242" y="4412265"/>
                <a:ext cx="964746" cy="964746"/>
                <a:chOff x="4606435" y="4168375"/>
                <a:chExt cx="964746" cy="964746"/>
              </a:xfrm>
            </p:grpSpPr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F4EAF633-D49B-C044-9544-7311F6C5BCEA}"/>
                    </a:ext>
                  </a:extLst>
                </p:cNvPr>
                <p:cNvSpPr/>
                <p:nvPr/>
              </p:nvSpPr>
              <p:spPr>
                <a:xfrm>
                  <a:off x="4606435" y="4168375"/>
                  <a:ext cx="964746" cy="964746"/>
                </a:xfrm>
                <a:prstGeom prst="ellipse">
                  <a:avLst/>
                </a:prstGeom>
                <a:noFill/>
                <a:ln>
                  <a:solidFill>
                    <a:srgbClr val="0090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FB1B2D0F-D904-1D4F-B021-5983710D79C0}"/>
                    </a:ext>
                  </a:extLst>
                </p:cNvPr>
                <p:cNvSpPr txBox="1"/>
                <p:nvPr/>
              </p:nvSpPr>
              <p:spPr>
                <a:xfrm>
                  <a:off x="4646561" y="4271677"/>
                  <a:ext cx="821917" cy="6570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/>
                    <a:t>m</a:t>
                  </a:r>
                  <a:r>
                    <a:rPr lang="en-US" sz="1500" baseline="-25000" dirty="0"/>
                    <a:t>1</a:t>
                  </a:r>
                  <a:endParaRPr lang="en-US" sz="1500" dirty="0"/>
                </a:p>
              </p:txBody>
            </p: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47C9424E-B311-D245-91A4-190FD32FDB8E}"/>
                  </a:ext>
                </a:extLst>
              </p:cNvPr>
              <p:cNvGrpSpPr/>
              <p:nvPr/>
            </p:nvGrpSpPr>
            <p:grpSpPr>
              <a:xfrm>
                <a:off x="6164453" y="4412265"/>
                <a:ext cx="964746" cy="964746"/>
                <a:chOff x="6153567" y="4168375"/>
                <a:chExt cx="964746" cy="964746"/>
              </a:xfrm>
            </p:grpSpPr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1952FE9C-9DEE-004E-BC8E-355D2DF6AB09}"/>
                    </a:ext>
                  </a:extLst>
                </p:cNvPr>
                <p:cNvSpPr/>
                <p:nvPr/>
              </p:nvSpPr>
              <p:spPr>
                <a:xfrm>
                  <a:off x="6153567" y="4168375"/>
                  <a:ext cx="964746" cy="964746"/>
                </a:xfrm>
                <a:prstGeom prst="ellipse">
                  <a:avLst/>
                </a:prstGeom>
                <a:noFill/>
                <a:ln>
                  <a:solidFill>
                    <a:srgbClr val="0090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AA072F6A-271A-7544-ABAA-D5CD12AE237D}"/>
                    </a:ext>
                  </a:extLst>
                </p:cNvPr>
                <p:cNvSpPr txBox="1"/>
                <p:nvPr/>
              </p:nvSpPr>
              <p:spPr>
                <a:xfrm>
                  <a:off x="6199156" y="4282143"/>
                  <a:ext cx="821917" cy="6476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/>
                    <a:t>m</a:t>
                  </a:r>
                  <a:r>
                    <a:rPr lang="en-US" sz="1500" baseline="-25000" dirty="0"/>
                    <a:t>2</a:t>
                  </a:r>
                  <a:endParaRPr lang="en-US" sz="1500" dirty="0"/>
                </a:p>
              </p:txBody>
            </p:sp>
          </p:grp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71D40353-A57F-6648-AEAE-F824FE982D67}"/>
                  </a:ext>
                </a:extLst>
              </p:cNvPr>
              <p:cNvCxnSpPr/>
              <p:nvPr/>
            </p:nvCxnSpPr>
            <p:spPr>
              <a:xfrm flipH="1">
                <a:off x="5329655" y="2383971"/>
                <a:ext cx="241526" cy="40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27DFF48B-4D6B-C343-BD18-F6FB03DD88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3566" y="2383971"/>
                <a:ext cx="237744" cy="40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C8E3F8B1-0B1E-5E41-AAFA-937FC5BF2118}"/>
                  </a:ext>
                </a:extLst>
              </p:cNvPr>
              <p:cNvCxnSpPr/>
              <p:nvPr/>
            </p:nvCxnSpPr>
            <p:spPr>
              <a:xfrm flipH="1">
                <a:off x="6858152" y="2383971"/>
                <a:ext cx="241526" cy="40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C2FC499E-C6AF-AA44-8B26-711DB2EFA8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2063" y="2383971"/>
                <a:ext cx="237744" cy="40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9B9D44C-5A04-7946-8AA1-736581F9CB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5266" y="3875314"/>
                <a:ext cx="0" cy="4078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>
                <a:extLst>
                  <a:ext uri="{FF2B5EF4-FFF2-40B4-BE49-F238E27FC236}">
                    <a16:creationId xmlns:a16="http://schemas.microsoft.com/office/drawing/2014/main" id="{06ED2DE8-07FA-E44C-940F-0FE6FCA81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2285" y="3875314"/>
                <a:ext cx="0" cy="4078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Circular Arrow 208">
                <a:extLst>
                  <a:ext uri="{FF2B5EF4-FFF2-40B4-BE49-F238E27FC236}">
                    <a16:creationId xmlns:a16="http://schemas.microsoft.com/office/drawing/2014/main" id="{03F0B82D-5565-7745-8BB1-DB9A64AC5DD3}"/>
                  </a:ext>
                </a:extLst>
              </p:cNvPr>
              <p:cNvSpPr/>
              <p:nvPr/>
            </p:nvSpPr>
            <p:spPr>
              <a:xfrm rot="10319871">
                <a:off x="5124272" y="3009736"/>
                <a:ext cx="3346273" cy="3128206"/>
              </a:xfrm>
              <a:prstGeom prst="circularArrow">
                <a:avLst>
                  <a:gd name="adj1" fmla="val 0"/>
                  <a:gd name="adj2" fmla="val 150635"/>
                  <a:gd name="adj3" fmla="val 20055136"/>
                  <a:gd name="adj4" fmla="val 9833275"/>
                  <a:gd name="adj5" fmla="val 92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3A18BC3-F6B0-4B4E-A95F-C6C3F4CFF4E7}"/>
                  </a:ext>
                </a:extLst>
              </p:cNvPr>
              <p:cNvSpPr txBox="1"/>
              <p:nvPr/>
            </p:nvSpPr>
            <p:spPr>
              <a:xfrm>
                <a:off x="5190594" y="3786690"/>
                <a:ext cx="833348" cy="762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>
                    <a:solidFill>
                      <a:srgbClr val="FF7BC7"/>
                    </a:solidFill>
                  </a:rPr>
                  <a:t>P</a:t>
                </a:r>
                <a:r>
                  <a:rPr lang="en-US" sz="1500" b="1" baseline="-25000" dirty="0">
                    <a:solidFill>
                      <a:srgbClr val="FF7BC7"/>
                    </a:solidFill>
                  </a:rPr>
                  <a:t>1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8810F4E-6A84-A94C-AED9-564CD9FF0E16}"/>
                  </a:ext>
                </a:extLst>
              </p:cNvPr>
              <p:cNvSpPr txBox="1"/>
              <p:nvPr/>
            </p:nvSpPr>
            <p:spPr>
              <a:xfrm>
                <a:off x="6721653" y="3766594"/>
                <a:ext cx="833348" cy="762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>
                    <a:solidFill>
                      <a:srgbClr val="FF7BC7"/>
                    </a:solidFill>
                  </a:rPr>
                  <a:t>P</a:t>
                </a:r>
                <a:r>
                  <a:rPr lang="en-US" sz="1500" b="1" baseline="-25000" dirty="0">
                    <a:solidFill>
                      <a:srgbClr val="FF7BC7"/>
                    </a:solidFill>
                  </a:rPr>
                  <a:t>2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86BAB930-DFDD-B143-A322-28FFE7B38261}"/>
                  </a:ext>
                </a:extLst>
              </p:cNvPr>
              <p:cNvSpPr txBox="1"/>
              <p:nvPr/>
            </p:nvSpPr>
            <p:spPr>
              <a:xfrm>
                <a:off x="7954365" y="5475631"/>
                <a:ext cx="833348" cy="762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>
                    <a:solidFill>
                      <a:srgbClr val="FF7BC7"/>
                    </a:solidFill>
                  </a:rPr>
                  <a:t>P</a:t>
                </a:r>
                <a:r>
                  <a:rPr lang="en-US" sz="1500" b="1" baseline="-25000" dirty="0">
                    <a:solidFill>
                      <a:srgbClr val="FF7BC7"/>
                    </a:solidFill>
                  </a:rPr>
                  <a:t>3</a:t>
                </a:r>
              </a:p>
            </p:txBody>
          </p:sp>
        </p:grp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6385C0B8-C5D5-0E4B-815F-6204689A50A5}"/>
                </a:ext>
              </a:extLst>
            </p:cNvPr>
            <p:cNvSpPr/>
            <p:nvPr/>
          </p:nvSpPr>
          <p:spPr>
            <a:xfrm>
              <a:off x="9885803" y="0"/>
              <a:ext cx="2306198" cy="266464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  <a:highlight>
                  <a:srgbClr val="FFFF00"/>
                </a:highlight>
              </a:endParaRPr>
            </a:p>
          </p:txBody>
        </p:sp>
      </p:grpSp>
      <p:sp>
        <p:nvSpPr>
          <p:cNvPr id="225" name="TextBox 224">
            <a:extLst>
              <a:ext uri="{FF2B5EF4-FFF2-40B4-BE49-F238E27FC236}">
                <a16:creationId xmlns:a16="http://schemas.microsoft.com/office/drawing/2014/main" id="{06D14147-C6AF-254E-A346-0D71B19EB8A8}"/>
              </a:ext>
            </a:extLst>
          </p:cNvPr>
          <p:cNvSpPr txBox="1"/>
          <p:nvPr/>
        </p:nvSpPr>
        <p:spPr>
          <a:xfrm>
            <a:off x="7469297" y="775294"/>
            <a:ext cx="7511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E2AA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</a:t>
            </a:r>
            <a:r>
              <a:rPr lang="en-US" baseline="-25000" dirty="0">
                <a:solidFill>
                  <a:srgbClr val="E2AA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226" name="Circular Arrow 225">
            <a:extLst>
              <a:ext uri="{FF2B5EF4-FFF2-40B4-BE49-F238E27FC236}">
                <a16:creationId xmlns:a16="http://schemas.microsoft.com/office/drawing/2014/main" id="{F161ACE4-0472-5540-B886-C43F9F7DA3F7}"/>
              </a:ext>
            </a:extLst>
          </p:cNvPr>
          <p:cNvSpPr/>
          <p:nvPr/>
        </p:nvSpPr>
        <p:spPr>
          <a:xfrm rot="5400000">
            <a:off x="7450756" y="1129356"/>
            <a:ext cx="819451" cy="800297"/>
          </a:xfrm>
          <a:prstGeom prst="circularArrow">
            <a:avLst>
              <a:gd name="adj1" fmla="val 0"/>
              <a:gd name="adj2" fmla="val 632295"/>
              <a:gd name="adj3" fmla="val 19649881"/>
              <a:gd name="adj4" fmla="val 6322489"/>
              <a:gd name="adj5" fmla="val 4086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AD3DB5C-A9B2-0C41-80FE-5F8CEDF9C37C}"/>
              </a:ext>
            </a:extLst>
          </p:cNvPr>
          <p:cNvSpPr txBox="1"/>
          <p:nvPr/>
        </p:nvSpPr>
        <p:spPr>
          <a:xfrm>
            <a:off x="2274862" y="3600699"/>
            <a:ext cx="75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92D05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</a:t>
            </a:r>
            <a:r>
              <a:rPr lang="en-US" baseline="-25000" dirty="0">
                <a:solidFill>
                  <a:srgbClr val="92D05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r>
              <a:rPr lang="en-US" i="1" dirty="0">
                <a:solidFill>
                  <a:srgbClr val="92D05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</a:t>
            </a:r>
            <a:r>
              <a:rPr lang="en-US" baseline="-25000" dirty="0">
                <a:solidFill>
                  <a:srgbClr val="92D05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6E91129-BDD5-D248-8653-A59CAF686DF1}"/>
              </a:ext>
            </a:extLst>
          </p:cNvPr>
          <p:cNvSpPr txBox="1"/>
          <p:nvPr/>
        </p:nvSpPr>
        <p:spPr>
          <a:xfrm>
            <a:off x="2318182" y="1758495"/>
            <a:ext cx="9785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(1</a:t>
            </a:r>
            <a:r>
              <a:rPr lang="en-US" i="1" dirty="0">
                <a:solidFill>
                  <a:srgbClr val="00B0F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-p</a:t>
            </a:r>
            <a:r>
              <a:rPr lang="en-US" baseline="-25000" dirty="0">
                <a:solidFill>
                  <a:srgbClr val="00B0F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r>
              <a:rPr lang="en-US" dirty="0">
                <a:solidFill>
                  <a:srgbClr val="00B0F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  <a:r>
              <a:rPr lang="en-US" i="1" dirty="0">
                <a:solidFill>
                  <a:srgbClr val="00B0F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</a:t>
            </a:r>
            <a:r>
              <a:rPr lang="en-US" baseline="-25000" dirty="0">
                <a:solidFill>
                  <a:srgbClr val="00B0F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3260F6D-F9DB-AD4A-9A2D-FFEFA35E14DB}"/>
              </a:ext>
            </a:extLst>
          </p:cNvPr>
          <p:cNvSpPr txBox="1"/>
          <p:nvPr/>
        </p:nvSpPr>
        <p:spPr>
          <a:xfrm>
            <a:off x="7844850" y="2536601"/>
            <a:ext cx="116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3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</a:t>
            </a:r>
            <a:r>
              <a:rPr lang="en-US" baseline="-25000" dirty="0">
                <a:solidFill>
                  <a:schemeClr val="accent3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r>
              <a:rPr lang="en-US" i="1" dirty="0">
                <a:solidFill>
                  <a:schemeClr val="accent3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</a:t>
            </a:r>
            <a:r>
              <a:rPr lang="en-US" baseline="-25000" dirty="0">
                <a:solidFill>
                  <a:schemeClr val="accent3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6D800F6-E03F-2B4C-8DBA-ED95F2A42650}"/>
              </a:ext>
            </a:extLst>
          </p:cNvPr>
          <p:cNvSpPr txBox="1"/>
          <p:nvPr/>
        </p:nvSpPr>
        <p:spPr>
          <a:xfrm>
            <a:off x="4473569" y="925899"/>
            <a:ext cx="169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(1</a:t>
            </a:r>
            <a:r>
              <a:rPr lang="en-US" i="1" dirty="0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-p</a:t>
            </a:r>
            <a:r>
              <a:rPr lang="en-US" baseline="-25000" dirty="0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)(1-</a:t>
            </a:r>
            <a:r>
              <a:rPr lang="en-US" i="1" dirty="0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</a:t>
            </a:r>
            <a:r>
              <a:rPr lang="en-US" baseline="-25000" dirty="0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  <a:endParaRPr lang="en-US" baseline="-25000" dirty="0">
              <a:solidFill>
                <a:srgbClr val="FF0000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08224C-7693-9444-96C0-6D7A94A1967A}"/>
              </a:ext>
            </a:extLst>
          </p:cNvPr>
          <p:cNvSpPr txBox="1"/>
          <p:nvPr/>
        </p:nvSpPr>
        <p:spPr>
          <a:xfrm>
            <a:off x="8196462" y="4987782"/>
            <a:ext cx="75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B24CF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r>
              <a:rPr lang="en-US" i="1" dirty="0">
                <a:solidFill>
                  <a:srgbClr val="B24CF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-p</a:t>
            </a:r>
            <a:r>
              <a:rPr lang="en-US" baseline="-25000" dirty="0">
                <a:solidFill>
                  <a:srgbClr val="B24CF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DF3689C-D23E-7F48-91C0-E571C55C9FC6}"/>
              </a:ext>
            </a:extLst>
          </p:cNvPr>
          <p:cNvSpPr txBox="1"/>
          <p:nvPr/>
        </p:nvSpPr>
        <p:spPr>
          <a:xfrm>
            <a:off x="2372337" y="5826096"/>
            <a:ext cx="99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9452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</a:t>
            </a:r>
            <a:r>
              <a:rPr lang="en-US" baseline="-25000" dirty="0">
                <a:solidFill>
                  <a:srgbClr val="9452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r>
              <a:rPr lang="en-US" dirty="0">
                <a:solidFill>
                  <a:srgbClr val="9452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(1-</a:t>
            </a:r>
            <a:r>
              <a:rPr lang="en-US" i="1" dirty="0">
                <a:solidFill>
                  <a:srgbClr val="9452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</a:t>
            </a:r>
            <a:r>
              <a:rPr lang="en-US" baseline="-25000" dirty="0">
                <a:solidFill>
                  <a:srgbClr val="9452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  <a:r>
              <a:rPr lang="en-US" dirty="0">
                <a:solidFill>
                  <a:srgbClr val="9452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  <a:endParaRPr lang="en-US" baseline="-25000" dirty="0">
              <a:solidFill>
                <a:srgbClr val="945200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09FE66F-8A6D-EC4F-9A00-4DF970F43F55}"/>
              </a:ext>
            </a:extLst>
          </p:cNvPr>
          <p:cNvSpPr txBox="1"/>
          <p:nvPr/>
        </p:nvSpPr>
        <p:spPr>
          <a:xfrm>
            <a:off x="10643522" y="2334128"/>
            <a:ext cx="1291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Knowledge Graph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EDE664BD-6B46-4846-BAF6-6F5FF062CF5E}"/>
              </a:ext>
            </a:extLst>
          </p:cNvPr>
          <p:cNvSpPr txBox="1"/>
          <p:nvPr/>
        </p:nvSpPr>
        <p:spPr>
          <a:xfrm>
            <a:off x="4188916" y="1339242"/>
            <a:ext cx="2267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TO_A1S1_A1S2</a:t>
            </a:r>
            <a:endParaRPr lang="en-US" sz="1200" baseline="-25000" dirty="0">
              <a:solidFill>
                <a:srgbClr val="FF0000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415BB2D1-88D6-8947-8DC1-508B0F863DBE}"/>
              </a:ext>
            </a:extLst>
          </p:cNvPr>
          <p:cNvSpPr txBox="1"/>
          <p:nvPr/>
        </p:nvSpPr>
        <p:spPr>
          <a:xfrm>
            <a:off x="7529428" y="1337527"/>
            <a:ext cx="2267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2AA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TO_A1S1</a:t>
            </a:r>
            <a:endParaRPr lang="en-US" sz="1200" baseline="-25000" dirty="0">
              <a:solidFill>
                <a:srgbClr val="E2AA00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F8A4379C-8102-FE41-97A1-372A317D56CA}"/>
              </a:ext>
            </a:extLst>
          </p:cNvPr>
          <p:cNvSpPr txBox="1"/>
          <p:nvPr/>
        </p:nvSpPr>
        <p:spPr>
          <a:xfrm>
            <a:off x="7987527" y="2323662"/>
            <a:ext cx="2267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TO_A1S1_A2S3</a:t>
            </a:r>
            <a:endParaRPr lang="en-US" sz="1200" baseline="-25000" dirty="0">
              <a:solidFill>
                <a:schemeClr val="accent3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07E65A9C-E9A6-6A4D-A33C-BA95A454DEDD}"/>
              </a:ext>
            </a:extLst>
          </p:cNvPr>
          <p:cNvSpPr txBox="1"/>
          <p:nvPr/>
        </p:nvSpPr>
        <p:spPr>
          <a:xfrm>
            <a:off x="7996706" y="5319037"/>
            <a:ext cx="2267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B24CF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TO_A1S1</a:t>
            </a:r>
            <a:endParaRPr lang="en-US" sz="1200" baseline="-25000" dirty="0">
              <a:solidFill>
                <a:srgbClr val="B24CFF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8BE9E2A-EC16-6446-8272-55C6552A8E04}"/>
              </a:ext>
            </a:extLst>
          </p:cNvPr>
          <p:cNvSpPr txBox="1"/>
          <p:nvPr/>
        </p:nvSpPr>
        <p:spPr>
          <a:xfrm>
            <a:off x="1810196" y="3357567"/>
            <a:ext cx="2267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92D05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TO_A1S1_A1S2</a:t>
            </a:r>
            <a:endParaRPr lang="en-US" sz="1200" baseline="-25000" dirty="0">
              <a:solidFill>
                <a:srgbClr val="92D050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C7FCB51-2E35-D747-B809-A876C0871181}"/>
              </a:ext>
            </a:extLst>
          </p:cNvPr>
          <p:cNvSpPr txBox="1"/>
          <p:nvPr/>
        </p:nvSpPr>
        <p:spPr>
          <a:xfrm>
            <a:off x="1734572" y="6189949"/>
            <a:ext cx="2267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9452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TO_A1S1_A1S2</a:t>
            </a:r>
            <a:endParaRPr lang="en-US" sz="1200" baseline="-25000" dirty="0">
              <a:solidFill>
                <a:srgbClr val="945200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8680E937-F699-EA40-A79D-FBDBFAF5579A}"/>
              </a:ext>
            </a:extLst>
          </p:cNvPr>
          <p:cNvSpPr txBox="1"/>
          <p:nvPr/>
        </p:nvSpPr>
        <p:spPr>
          <a:xfrm>
            <a:off x="1816982" y="1537344"/>
            <a:ext cx="2267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F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TO_A1S1_A1S2</a:t>
            </a:r>
            <a:endParaRPr lang="en-US" sz="1200" baseline="-25000" dirty="0">
              <a:solidFill>
                <a:srgbClr val="00B0F0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D34ECC5-BCCB-0143-A883-3B00688C319A}"/>
              </a:ext>
            </a:extLst>
          </p:cNvPr>
          <p:cNvSpPr txBox="1"/>
          <p:nvPr/>
        </p:nvSpPr>
        <p:spPr>
          <a:xfrm>
            <a:off x="8797037" y="403070"/>
            <a:ext cx="8563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actions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2C4225BA-C68C-014D-8B29-76DCF48CFE0F}"/>
              </a:ext>
            </a:extLst>
          </p:cNvPr>
          <p:cNvCxnSpPr>
            <a:cxnSpLocks/>
          </p:cNvCxnSpPr>
          <p:nvPr/>
        </p:nvCxnSpPr>
        <p:spPr>
          <a:xfrm flipH="1">
            <a:off x="8777208" y="734606"/>
            <a:ext cx="241517" cy="532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9B3281AB-3232-0945-8352-564956C47564}"/>
              </a:ext>
            </a:extLst>
          </p:cNvPr>
          <p:cNvCxnSpPr>
            <a:cxnSpLocks/>
          </p:cNvCxnSpPr>
          <p:nvPr/>
        </p:nvCxnSpPr>
        <p:spPr>
          <a:xfrm flipH="1">
            <a:off x="9283851" y="725975"/>
            <a:ext cx="83988" cy="1607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56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32D5-7BC3-F040-A9F9-A8C55334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PRISM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94B8-7F17-CD45-B79A-9D961FACF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3920" cy="4351338"/>
          </a:xfrm>
        </p:spPr>
        <p:txBody>
          <a:bodyPr/>
          <a:lstStyle/>
          <a:p>
            <a:r>
              <a:rPr lang="en-US" dirty="0"/>
              <a:t>PRISM: probabilistic model checker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AC998CF-03CF-3E42-91F1-EC4731E87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86" b="1843"/>
          <a:stretch/>
        </p:blipFill>
        <p:spPr>
          <a:xfrm>
            <a:off x="5261611" y="1079468"/>
            <a:ext cx="6899707" cy="541324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0B96D9-B135-0740-A3E9-C99AA80FFB6A}"/>
              </a:ext>
            </a:extLst>
          </p:cNvPr>
          <p:cNvCxnSpPr/>
          <p:nvPr/>
        </p:nvCxnSpPr>
        <p:spPr>
          <a:xfrm flipH="1">
            <a:off x="6096000" y="2297430"/>
            <a:ext cx="956310" cy="445770"/>
          </a:xfrm>
          <a:prstGeom prst="straightConnector1">
            <a:avLst/>
          </a:prstGeom>
          <a:ln>
            <a:solidFill>
              <a:srgbClr val="0090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254421-EE7F-E240-9F7B-399B3A10A53F}"/>
              </a:ext>
            </a:extLst>
          </p:cNvPr>
          <p:cNvSpPr txBox="1"/>
          <p:nvPr/>
        </p:nvSpPr>
        <p:spPr>
          <a:xfrm>
            <a:off x="7052310" y="2035699"/>
            <a:ext cx="8563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051"/>
                </a:solidFill>
              </a:rPr>
              <a:t>actions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D49B84-69E9-EB41-8223-3278C6E5A602}"/>
              </a:ext>
            </a:extLst>
          </p:cNvPr>
          <p:cNvCxnSpPr>
            <a:cxnSpLocks/>
          </p:cNvCxnSpPr>
          <p:nvPr/>
        </p:nvCxnSpPr>
        <p:spPr>
          <a:xfrm flipH="1">
            <a:off x="5840730" y="2449830"/>
            <a:ext cx="1363980" cy="2739390"/>
          </a:xfrm>
          <a:prstGeom prst="straightConnector1">
            <a:avLst/>
          </a:prstGeom>
          <a:ln>
            <a:solidFill>
              <a:srgbClr val="0090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ED8F50F-18F7-1F43-8B53-91BFFE1AD17B}"/>
              </a:ext>
            </a:extLst>
          </p:cNvPr>
          <p:cNvSpPr/>
          <p:nvPr/>
        </p:nvSpPr>
        <p:spPr>
          <a:xfrm>
            <a:off x="5502045" y="2787999"/>
            <a:ext cx="732500" cy="166255"/>
          </a:xfrm>
          <a:prstGeom prst="rect">
            <a:avLst/>
          </a:prstGeom>
          <a:noFill/>
          <a:ln w="28575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ED914A-B987-C34E-AAF1-15726F1EF234}"/>
              </a:ext>
            </a:extLst>
          </p:cNvPr>
          <p:cNvSpPr/>
          <p:nvPr/>
        </p:nvSpPr>
        <p:spPr>
          <a:xfrm>
            <a:off x="5496013" y="5211256"/>
            <a:ext cx="503006" cy="166255"/>
          </a:xfrm>
          <a:prstGeom prst="rect">
            <a:avLst/>
          </a:prstGeom>
          <a:noFill/>
          <a:ln w="28575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BA3B3-8BBF-8341-935A-FD5FC96AA912}"/>
              </a:ext>
            </a:extLst>
          </p:cNvPr>
          <p:cNvSpPr/>
          <p:nvPr/>
        </p:nvSpPr>
        <p:spPr>
          <a:xfrm>
            <a:off x="5496013" y="4644614"/>
            <a:ext cx="6378830" cy="544605"/>
          </a:xfrm>
          <a:prstGeom prst="rect">
            <a:avLst/>
          </a:prstGeom>
          <a:noFill/>
          <a:ln w="28575">
            <a:solidFill>
              <a:srgbClr val="B24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DBAB8C-EA18-1B4E-9678-18396771EE35}"/>
              </a:ext>
            </a:extLst>
          </p:cNvPr>
          <p:cNvSpPr txBox="1"/>
          <p:nvPr/>
        </p:nvSpPr>
        <p:spPr>
          <a:xfrm>
            <a:off x="9180030" y="2090237"/>
            <a:ext cx="26640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24CFF"/>
                </a:solidFill>
              </a:rPr>
              <a:t>probabilities of next states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8954A1-6B91-D041-9A8A-EEE31AF89E5D}"/>
              </a:ext>
            </a:extLst>
          </p:cNvPr>
          <p:cNvCxnSpPr>
            <a:cxnSpLocks/>
          </p:cNvCxnSpPr>
          <p:nvPr/>
        </p:nvCxnSpPr>
        <p:spPr>
          <a:xfrm>
            <a:off x="11259875" y="2449830"/>
            <a:ext cx="0" cy="2122170"/>
          </a:xfrm>
          <a:prstGeom prst="straightConnector1">
            <a:avLst/>
          </a:prstGeom>
          <a:ln>
            <a:solidFill>
              <a:srgbClr val="B24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72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FC94-DB27-D94A-ADDD-A7D5E9D1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DAFD-0233-5D47-B06F-A70FC9CA6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7691"/>
          </a:xfrm>
        </p:spPr>
        <p:txBody>
          <a:bodyPr>
            <a:normAutofit/>
          </a:bodyPr>
          <a:lstStyle/>
          <a:p>
            <a:r>
              <a:rPr lang="en-US" dirty="0"/>
              <a:t>Probabilistic Computation Tree Logic (PCTL)</a:t>
            </a:r>
          </a:p>
          <a:p>
            <a:r>
              <a:rPr lang="en-US" dirty="0"/>
              <a:t>Current specification is a “bounded always”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Next step: generate more complex MDPs and specifications</a:t>
            </a:r>
          </a:p>
          <a:p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592F21-920D-CA44-A449-A63AC08A1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822" y="3004363"/>
            <a:ext cx="3822700" cy="23622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32DCF3-7CD5-7542-AF37-4CC6C3D254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877"/>
          <a:stretch/>
        </p:blipFill>
        <p:spPr>
          <a:xfrm>
            <a:off x="1689469" y="3004363"/>
            <a:ext cx="3733800" cy="239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5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152</Words>
  <Application>Microsoft Macintosh PowerPoint</Application>
  <PresentationFormat>Widescreen</PresentationFormat>
  <Paragraphs>62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CMU Serif Roman</vt:lpstr>
      <vt:lpstr>Office Theme</vt:lpstr>
      <vt:lpstr>Cornell Team</vt:lpstr>
      <vt:lpstr>PowerPoint Presentation</vt:lpstr>
      <vt:lpstr>PRISM Simulation</vt:lpstr>
      <vt:lpstr>Mission Specification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X Fang</dc:creator>
  <cp:lastModifiedBy>Amy X Fang</cp:lastModifiedBy>
  <cp:revision>42</cp:revision>
  <dcterms:created xsi:type="dcterms:W3CDTF">2020-02-05T21:37:10Z</dcterms:created>
  <dcterms:modified xsi:type="dcterms:W3CDTF">2020-02-06T20:23:56Z</dcterms:modified>
</cp:coreProperties>
</file>