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DFFBD-0EEC-4B17-8071-BCC7787A9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C86A4-12D0-4D0C-9A84-D14D04D8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077BD-3430-4273-A962-897B75DF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B9862-448E-4026-A1FC-53F24469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1C634-98E5-4E63-BA6D-8D7D1FC4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A5E94B-7FA3-4962-AF51-4371357FBA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6045" cy="746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960B6A-1898-49A9-A223-DD7E3823CA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7"/>
          <a:stretch/>
        </p:blipFill>
        <p:spPr>
          <a:xfrm>
            <a:off x="6721813" y="0"/>
            <a:ext cx="547018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DE8A0-B0B7-47B0-A31E-62A03F1F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524EC-30FA-4DD7-8187-8F85FE098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47C6B-EE65-4190-A83E-C6A41161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BC7C9-F708-4FC4-9798-F4D4A38D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23FC3-CF83-499A-B554-45F13A57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2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BF7C1-1CB1-4AF2-9EB2-D96A4ECB8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B71A9D-AF81-481C-896B-5DC49C3D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7C27C-E726-49B5-9813-C77FD1C9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30F96-1933-4BB6-A24F-BB5222FC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0F2F0-E1A8-42E2-A32B-753890AC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9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11426-0A13-4238-B17C-53C3A723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21C14-16C9-4CFD-A088-E24F14F1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8B0F6-3CC3-42DB-97DC-5800FED5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2865D-99DA-46CB-A5ED-06AC292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595CF-D451-454D-8EBC-8CD8BB84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136E0B-A0A6-4306-A55D-787AC80F3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6045" cy="746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42A067-FCB5-4435-9405-193904C468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7"/>
          <a:stretch/>
        </p:blipFill>
        <p:spPr>
          <a:xfrm>
            <a:off x="6721813" y="0"/>
            <a:ext cx="547018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3D71C-627E-46D3-9D0E-35B0F3FE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79114-618F-4AA4-83E9-A7023D42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A6FFC-4667-49C9-9154-D1545264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1C6BC-185F-47BA-93DE-6E9F50B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98BC2-A425-4B3E-B64C-068C4BE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5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D1E51-249F-48A2-A2A0-09434699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DC6F2-D970-4D3D-A68F-4B5EEA6B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1E634-0991-4124-8D9B-AF1EDB3A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CB090-D47D-4035-9221-C23C987C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BDBC6C-E3E3-4D2A-A3D1-F8B1516F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F4BE0-12EB-431A-BCF4-E229B3A4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7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25F5-EB3A-492D-8E4D-EF082133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13D2B-E2E3-4999-AF6E-6ACA4CC9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65DE1-0D95-4C76-9897-24B7CC3C3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AE2B0-3A14-4BA8-BC17-6C42C5A7E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F3614-F61C-4CAD-8C94-DFC7FDE22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3CFFB1-36B6-471C-AF25-2D29E6CF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6ED3ED-0C54-48F8-8121-10AB921A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A1D050-C3D9-4115-BE8D-72AFF24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6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70DD2-FE94-4BF2-A32F-EBC0E541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ADCE2-76BA-4342-8A83-9D380D51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68A74E-6D9D-4DBA-8212-61C8E5B9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2CE0B-211A-49B6-B14D-A70B946F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89ECA-927D-46CD-99A2-2981612F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CB0BE-803C-44B3-968D-D4F77343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956B6-E221-4541-B175-CA5555F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3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D6FDA-5090-47E8-952D-271B228A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7C5D8-C1ED-48C8-AB3A-DE199F3F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3C3C3-F3D6-486E-9641-BD6499C36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2C5B-CE77-484D-A7EF-C824C61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D17F9-C7F8-4716-BA92-9D297652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B68ADC-87D0-4A07-BB03-2E5AE1BF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0FC3-071E-483E-ABB8-CC1F3169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08D335-304D-46E9-BA3F-625CD1CC5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353E3-E4F3-4C8F-AACC-FB8DDC88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CE36D-6B3E-4B3F-B1C4-B56BAD81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8379C-DE41-4CEB-BDF6-D9748E25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E04DF-5AB6-45F3-AE13-57FA8C9A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AE3BDA-412A-4222-89BA-6B12FB9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CDE55-621C-444B-8DDE-064CDE2C4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F6F23-7DF2-4AF0-8B13-96B5EBE0A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54D3-E87E-497D-96C6-268478FB8960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0A51A-CDFA-4267-8C1A-5B7F65CDA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1063D-0B8C-471D-B5A0-36C8FAA32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023E-3520-4516-8AC2-7C3173743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8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B1102-FE54-4CF5-AEED-47F1EDEDA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Local planning and </a:t>
            </a:r>
            <a:br>
              <a:rPr lang="en-US" altLang="zh-CN" dirty="0"/>
            </a:br>
            <a:r>
              <a:rPr lang="en-US" altLang="zh-CN" dirty="0"/>
              <a:t>State estimation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B9F1EA-CE27-4FBA-A9F4-26363A1E2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2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0E57-8A1C-4DCF-809E-E3F29809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done so far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5F16F-D32F-4426-8EAA-96E543D8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941080"/>
            <a:ext cx="11007436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Survey on different state estimation methods like: Bayes filter, particle filter, Kalman Filter</a:t>
            </a:r>
          </a:p>
          <a:p>
            <a:pPr algn="just"/>
            <a:r>
              <a:rPr lang="en-US" altLang="zh-CN" dirty="0"/>
              <a:t>Survey on different data fusion methods like: Covariance Intersection KF, Multi-Bayes estimation, fuzzy logic, AI neuro network.</a:t>
            </a:r>
          </a:p>
          <a:p>
            <a:pPr algn="just"/>
            <a:r>
              <a:rPr lang="en-US" altLang="zh-CN" dirty="0"/>
              <a:t>Based on Knowledge Graph and capability reasoning, to decide what is needed for state estimation and how to corelate those variables to autonomously generate a proper decentralized teaming plan. 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9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8476-6F68-4C95-A38B-9B366F1E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1B70C2-2E08-4F5F-969D-861E5498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52" y="1825625"/>
            <a:ext cx="5427090" cy="4760760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7B3F4E-EF5F-441F-84A6-F41D7BF13E4F}"/>
              </a:ext>
            </a:extLst>
          </p:cNvPr>
          <p:cNvSpPr/>
          <p:nvPr/>
        </p:nvSpPr>
        <p:spPr>
          <a:xfrm>
            <a:off x="679939" y="2336907"/>
            <a:ext cx="5416061" cy="293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Goal: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To create a autonomous Kalman Filter framework which could autonomously sensing the real state of our sensors based on KG, Markov logic network (context-aware).</a:t>
            </a:r>
          </a:p>
        </p:txBody>
      </p:sp>
    </p:spTree>
    <p:extLst>
      <p:ext uri="{BB962C8B-B14F-4D97-AF65-F5344CB8AC3E}">
        <p14:creationId xmlns:p14="http://schemas.microsoft.com/office/powerpoint/2010/main" val="1161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16A74-0960-49F4-82C0-DEEFA947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C0E713-51FC-4F8D-BB4E-95CA13867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23" y="1420622"/>
            <a:ext cx="7332977" cy="54373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641D44-FBDE-40E7-A657-CBBBE95C770F}"/>
              </a:ext>
            </a:extLst>
          </p:cNvPr>
          <p:cNvSpPr/>
          <p:nvPr/>
        </p:nvSpPr>
        <p:spPr>
          <a:xfrm>
            <a:off x="83127" y="2336907"/>
            <a:ext cx="4775896" cy="4337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Capability reasoning would determine whether a sensor has the ability of joining this mission and give out its measurement along with noise.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KF is a powerful tool to estimate the state of a sensor based on its observation and previous states.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KG reasoning can determine if the output from KF framework is really helpful to our mission.</a:t>
            </a:r>
          </a:p>
        </p:txBody>
      </p:sp>
    </p:spTree>
    <p:extLst>
      <p:ext uri="{BB962C8B-B14F-4D97-AF65-F5344CB8AC3E}">
        <p14:creationId xmlns:p14="http://schemas.microsoft.com/office/powerpoint/2010/main" val="394991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17031-F419-41B9-8E35-3E37764A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KF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A022B-8AA2-44BD-A006-18D930DC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Advantages:</a:t>
            </a:r>
          </a:p>
          <a:p>
            <a:r>
              <a:rPr lang="en-US" altLang="zh-CN" dirty="0"/>
              <a:t>It is fast, for both propagate and update step. (recursion attribute)</a:t>
            </a:r>
          </a:p>
          <a:p>
            <a:r>
              <a:rPr lang="en-US" altLang="zh-CN" dirty="0"/>
              <a:t>Estimation is accurate.(considering the noise)</a:t>
            </a:r>
          </a:p>
          <a:p>
            <a:r>
              <a:rPr lang="en-US" altLang="zh-CN" dirty="0"/>
              <a:t>It is computational low cost.(only storage last </a:t>
            </a:r>
            <a:r>
              <a:rPr lang="en-US" altLang="zh-CN" dirty="0" err="1"/>
              <a:t>cov</a:t>
            </a:r>
            <a:r>
              <a:rPr lang="en-US" altLang="zh-CN" dirty="0"/>
              <a:t> and state)</a:t>
            </a:r>
          </a:p>
          <a:p>
            <a:r>
              <a:rPr lang="en-US" altLang="zh-CN" dirty="0"/>
              <a:t>It can be used for data fusion.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Next step: </a:t>
            </a:r>
          </a:p>
          <a:p>
            <a:pPr marL="0" indent="0">
              <a:buNone/>
            </a:pPr>
            <a:r>
              <a:rPr lang="en-US" altLang="zh-CN" dirty="0"/>
              <a:t>To specify what variables are needed to feed into KF framework from capability reasoning and how to smartly proceed.</a:t>
            </a:r>
          </a:p>
          <a:p>
            <a:pPr marL="0" indent="0">
              <a:buNone/>
            </a:pPr>
            <a:r>
              <a:rPr lang="en-US" altLang="zh-CN" dirty="0"/>
              <a:t>To determine data fusion process in KF framework.</a:t>
            </a:r>
          </a:p>
        </p:txBody>
      </p:sp>
    </p:spTree>
    <p:extLst>
      <p:ext uri="{BB962C8B-B14F-4D97-AF65-F5344CB8AC3E}">
        <p14:creationId xmlns:p14="http://schemas.microsoft.com/office/powerpoint/2010/main" val="274513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250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Local planning and  State estimation</vt:lpstr>
      <vt:lpstr>Work done so far</vt:lpstr>
      <vt:lpstr>Workflow</vt:lpstr>
      <vt:lpstr>Example</vt:lpstr>
      <vt:lpstr>KF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zhaoliang</dc:creator>
  <cp:lastModifiedBy>zheng zhaoliang</cp:lastModifiedBy>
  <cp:revision>10</cp:revision>
  <dcterms:created xsi:type="dcterms:W3CDTF">2020-02-06T22:59:22Z</dcterms:created>
  <dcterms:modified xsi:type="dcterms:W3CDTF">2020-02-07T01:26:41Z</dcterms:modified>
</cp:coreProperties>
</file>