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/>
    <p:restoredTop sz="94670"/>
  </p:normalViewPr>
  <p:slideViewPr>
    <p:cSldViewPr snapToGrid="0" snapToObjects="1">
      <p:cViewPr varScale="1">
        <p:scale>
          <a:sx n="119" d="100"/>
          <a:sy n="119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0A62-BD72-224C-9074-05B008E8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8B640-77AD-464C-8CA1-2B62ECAA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C00E-47D7-874C-BAC7-282F5F6F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3A60-3D74-0B4B-9596-A9D1C5C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4C35-E419-0E4D-93B5-60B266F3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FE2F-C20F-0A46-BA8E-08547C64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37176-BD4A-C744-A84E-11B53889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8FF6-6961-D14A-AC01-8946A078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0B9F-2749-8546-B09D-69899918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A259-8CB1-C544-A40A-E964B538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34FB5-3F51-6E4F-995F-10D61AAAA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A4B8E-4E8C-734D-934A-90CFD6EC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E57D-891F-204D-9CA3-0DAF5602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6098-30B2-C745-85CB-71C0F3E9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8048-901B-C44B-B623-34E65664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9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8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ED41-72B9-7443-A173-D1DF7663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4644-0ED4-9B4C-9A4E-8BAC2184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AD9D-F4CA-EC48-A904-0DF74F34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2DFD-EF3E-0A4A-8CE4-384224A9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9D608-919B-3547-8B4C-ED0DA20C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6118-42DF-CD4D-A988-2D8C2B25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4223-6A0B-3641-BA7C-8616036C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3F74-5F76-ED43-9406-BC2A099A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936D-2715-FF4E-ABD9-2FDCF1DC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77C8-AC53-1D41-BBF3-980C7AD2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4933-73F2-2446-B857-64E8BDF4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D27B-F56B-A547-87FD-2E48D687E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4A14B-1317-4545-A1C0-42271473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EBEF-182E-ED4E-ACC9-39D284A7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AAC25-0523-034C-8CDE-F9809889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1CCB6-EDF3-804B-B7B0-FE7C7B5B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7A91-AF6C-8F47-A93B-6A5EB79B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9AF0-2807-564B-B957-0E171591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1744F-09A5-FB45-A103-52054A76D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BD283-8753-E04E-959A-D0D4A58F5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E31F4-E996-934A-88F0-BD6803839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0535D-0D19-7340-B1A7-088635B3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077FD-2870-A242-9FAA-A50047EC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117DD-4851-2245-B568-4C8519E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4813-C399-0848-9051-374384CF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4D206-8D06-4C42-A3EB-39DD351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E8970-1CD1-1841-8F80-8842DFFD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A2C92-4600-894C-AB02-D7A4BA89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3FA7F-9727-014F-87D5-1C0165A9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48C26-02AE-D345-98AF-748BA879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7A2DA-B922-4C4C-969C-26B11355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7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DBFF-F5D2-D448-8D02-C9365CC6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324A-ACFA-C04D-BE7F-A102CC1C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EC122-0245-7B4A-BA38-F0A5D104B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FB409-CF66-2842-8564-207A875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0977-AE50-FE44-80EE-CA11019A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21758-31C9-314E-82D9-5D13E42D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CA1E-309F-0A45-A53D-A31FAA98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412E5-2EB6-1742-AC60-0B3E0A040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C7347-4B50-7041-8A66-E3633FD4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8FB9B-3A58-CE42-B0EE-659371D3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43372-8390-474E-BF41-2AEBB70D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A42-ABD2-F141-AF79-13E390F5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95B21-5713-6145-B90C-AC867EE9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6238-48C6-C54A-95EA-63A79C7C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4A6F-8E5D-F44F-AD71-F95CE1E57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7440-82AF-404B-97D1-E0818A08BE6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F42A-1265-3946-AF84-3A3B8A741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C6AA-B973-5148-A568-FF24ABC1A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586-9EA5-0C4D-8AD6-AB169B80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Determine if the mission can be satisfied given the agents that have chosen to participate </a:t>
            </a:r>
          </a:p>
          <a:p>
            <a:endParaRPr lang="en-US" dirty="0"/>
          </a:p>
          <a:p>
            <a:r>
              <a:rPr lang="en-US" dirty="0"/>
              <a:t>To do so, we use Probabilistic Computation Tree Logic (PCTL) to write our mission specification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system is modeled using a Markov Decision Process (MDP), which contains information about the states (which sensors are being used and which observables are being measured), and actions (switching between sensors)</a:t>
            </a:r>
          </a:p>
          <a:p>
            <a:r>
              <a:rPr lang="en-US" dirty="0"/>
              <a:t>We use the information from KG/MLN to automatically construct the MDP</a:t>
            </a:r>
          </a:p>
          <a:p>
            <a:r>
              <a:rPr lang="en-US" dirty="0"/>
              <a:t>Verify mission with respect to changing MDP probabilities that model system health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Next steps</a:t>
            </a:r>
            <a:r>
              <a:rPr lang="en-US" dirty="0"/>
              <a:t>: </a:t>
            </a:r>
          </a:p>
          <a:p>
            <a:r>
              <a:rPr lang="en-US" dirty="0"/>
              <a:t>Automatically integrate specifications that model constraints on the agents</a:t>
            </a:r>
          </a:p>
          <a:p>
            <a:r>
              <a:rPr lang="en-US" dirty="0"/>
              <a:t>Add feedback loop in the event verification fails</a:t>
            </a:r>
          </a:p>
          <a:p>
            <a:r>
              <a:rPr lang="en-US" dirty="0"/>
              <a:t>Look into using SAT/SMT solver for one-time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Mission Specification and Verification</a:t>
            </a:r>
          </a:p>
        </p:txBody>
      </p:sp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B49716B-5772-F243-B8AE-3BEEF9A7E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0" r="4186"/>
          <a:stretch/>
        </p:blipFill>
        <p:spPr>
          <a:xfrm>
            <a:off x="4986384" y="2721263"/>
            <a:ext cx="2219232" cy="505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9D590-2326-7243-8813-121EE4934C56}"/>
              </a:ext>
            </a:extLst>
          </p:cNvPr>
          <p:cNvSpPr txBox="1"/>
          <p:nvPr/>
        </p:nvSpPr>
        <p:spPr>
          <a:xfrm>
            <a:off x="1792351" y="2279348"/>
            <a:ext cx="86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Example mission: “m</a:t>
            </a:r>
            <a:r>
              <a:rPr lang="en-US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and m</a:t>
            </a:r>
            <a:r>
              <a:rPr lang="en-US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are measured at the same time within k time steps”</a:t>
            </a:r>
          </a:p>
        </p:txBody>
      </p:sp>
    </p:spTree>
    <p:extLst>
      <p:ext uri="{BB962C8B-B14F-4D97-AF65-F5344CB8AC3E}">
        <p14:creationId xmlns:p14="http://schemas.microsoft.com/office/powerpoint/2010/main" val="55971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153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Mission Specification and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Specification and Verification</dc:title>
  <dc:creator>Amy X Fang</dc:creator>
  <cp:lastModifiedBy>Amy X Fang</cp:lastModifiedBy>
  <cp:revision>6</cp:revision>
  <dcterms:created xsi:type="dcterms:W3CDTF">2020-02-29T23:21:24Z</dcterms:created>
  <dcterms:modified xsi:type="dcterms:W3CDTF">2020-03-02T20:08:29Z</dcterms:modified>
</cp:coreProperties>
</file>