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9"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AEAD8-5214-4586-9FA7-7AB1A5869082}" v="90" dt="2022-03-23T01:53:03.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20" autoAdjust="0"/>
  </p:normalViewPr>
  <p:slideViewPr>
    <p:cSldViewPr snapToGrid="0">
      <p:cViewPr varScale="1">
        <p:scale>
          <a:sx n="111" d="100"/>
          <a:sy n="111" d="100"/>
        </p:scale>
        <p:origin x="10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di Gilany" userId="29a9cbc9-3857-45e4-8e63-98c182505196" providerId="ADAL" clId="{385AEAD8-5214-4586-9FA7-7AB1A5869082}"/>
    <pc:docChg chg="undo redo custSel addSld delSld modSld sldOrd">
      <pc:chgData name="Mahdi Gilany" userId="29a9cbc9-3857-45e4-8e63-98c182505196" providerId="ADAL" clId="{385AEAD8-5214-4586-9FA7-7AB1A5869082}" dt="2022-03-23T01:53:27.718" v="10332" actId="20577"/>
      <pc:docMkLst>
        <pc:docMk/>
      </pc:docMkLst>
      <pc:sldChg chg="addSp delSp modSp new mod">
        <pc:chgData name="Mahdi Gilany" userId="29a9cbc9-3857-45e4-8e63-98c182505196" providerId="ADAL" clId="{385AEAD8-5214-4586-9FA7-7AB1A5869082}" dt="2022-03-22T18:04:53.859" v="32" actId="1076"/>
        <pc:sldMkLst>
          <pc:docMk/>
          <pc:sldMk cId="2690957507" sldId="256"/>
        </pc:sldMkLst>
        <pc:spChg chg="del">
          <ac:chgData name="Mahdi Gilany" userId="29a9cbc9-3857-45e4-8e63-98c182505196" providerId="ADAL" clId="{385AEAD8-5214-4586-9FA7-7AB1A5869082}" dt="2022-03-22T18:01:37.104" v="1" actId="478"/>
          <ac:spMkLst>
            <pc:docMk/>
            <pc:sldMk cId="2690957507" sldId="256"/>
            <ac:spMk id="2" creationId="{64428A3B-8998-46D1-84CA-748EE337E05E}"/>
          </ac:spMkLst>
        </pc:spChg>
        <pc:spChg chg="del">
          <ac:chgData name="Mahdi Gilany" userId="29a9cbc9-3857-45e4-8e63-98c182505196" providerId="ADAL" clId="{385AEAD8-5214-4586-9FA7-7AB1A5869082}" dt="2022-03-22T18:01:39.156" v="2" actId="478"/>
          <ac:spMkLst>
            <pc:docMk/>
            <pc:sldMk cId="2690957507" sldId="256"/>
            <ac:spMk id="3" creationId="{10AADF40-E61D-4683-A429-6CB0B27C0801}"/>
          </ac:spMkLst>
        </pc:spChg>
        <pc:spChg chg="add mod">
          <ac:chgData name="Mahdi Gilany" userId="29a9cbc9-3857-45e4-8e63-98c182505196" providerId="ADAL" clId="{385AEAD8-5214-4586-9FA7-7AB1A5869082}" dt="2022-03-22T18:02:52.540" v="19" actId="1076"/>
          <ac:spMkLst>
            <pc:docMk/>
            <pc:sldMk cId="2690957507" sldId="256"/>
            <ac:spMk id="4" creationId="{1347A680-CBA7-41C4-99D1-42B04E2CAF56}"/>
          </ac:spMkLst>
        </pc:spChg>
        <pc:spChg chg="add mod">
          <ac:chgData name="Mahdi Gilany" userId="29a9cbc9-3857-45e4-8e63-98c182505196" providerId="ADAL" clId="{385AEAD8-5214-4586-9FA7-7AB1A5869082}" dt="2022-03-22T18:02:56.379" v="20" actId="1076"/>
          <ac:spMkLst>
            <pc:docMk/>
            <pc:sldMk cId="2690957507" sldId="256"/>
            <ac:spMk id="5" creationId="{DD441A71-8163-4328-BB87-500C9C59867E}"/>
          </ac:spMkLst>
        </pc:spChg>
        <pc:picChg chg="add mod">
          <ac:chgData name="Mahdi Gilany" userId="29a9cbc9-3857-45e4-8e63-98c182505196" providerId="ADAL" clId="{385AEAD8-5214-4586-9FA7-7AB1A5869082}" dt="2022-03-22T18:04:53.859" v="32" actId="1076"/>
          <ac:picMkLst>
            <pc:docMk/>
            <pc:sldMk cId="2690957507" sldId="256"/>
            <ac:picMk id="6" creationId="{8379C207-4D00-4692-B092-B227206835F0}"/>
          </ac:picMkLst>
        </pc:picChg>
        <pc:picChg chg="add mod">
          <ac:chgData name="Mahdi Gilany" userId="29a9cbc9-3857-45e4-8e63-98c182505196" providerId="ADAL" clId="{385AEAD8-5214-4586-9FA7-7AB1A5869082}" dt="2022-03-22T18:04:47.547" v="31" actId="1076"/>
          <ac:picMkLst>
            <pc:docMk/>
            <pc:sldMk cId="2690957507" sldId="256"/>
            <ac:picMk id="1026" creationId="{237E58AF-3EFD-455C-A493-9F2A63AD7E5C}"/>
          </ac:picMkLst>
        </pc:picChg>
      </pc:sldChg>
      <pc:sldChg chg="addSp delSp modSp add del mod">
        <pc:chgData name="Mahdi Gilany" userId="29a9cbc9-3857-45e4-8e63-98c182505196" providerId="ADAL" clId="{385AEAD8-5214-4586-9FA7-7AB1A5869082}" dt="2022-03-22T18:05:19.730" v="36"/>
        <pc:sldMkLst>
          <pc:docMk/>
          <pc:sldMk cId="682701643" sldId="257"/>
        </pc:sldMkLst>
        <pc:spChg chg="add del mod">
          <ac:chgData name="Mahdi Gilany" userId="29a9cbc9-3857-45e4-8e63-98c182505196" providerId="ADAL" clId="{385AEAD8-5214-4586-9FA7-7AB1A5869082}" dt="2022-03-22T18:05:19.489" v="35" actId="478"/>
          <ac:spMkLst>
            <pc:docMk/>
            <pc:sldMk cId="682701643" sldId="257"/>
            <ac:spMk id="3" creationId="{75B5E12D-387B-4EB9-ADDC-871943207E67}"/>
          </ac:spMkLst>
        </pc:spChg>
        <pc:spChg chg="add del">
          <ac:chgData name="Mahdi Gilany" userId="29a9cbc9-3857-45e4-8e63-98c182505196" providerId="ADAL" clId="{385AEAD8-5214-4586-9FA7-7AB1A5869082}" dt="2022-03-22T18:05:19.489" v="35" actId="478"/>
          <ac:spMkLst>
            <pc:docMk/>
            <pc:sldMk cId="682701643" sldId="257"/>
            <ac:spMk id="4" creationId="{1347A680-CBA7-41C4-99D1-42B04E2CAF56}"/>
          </ac:spMkLst>
        </pc:spChg>
      </pc:sldChg>
      <pc:sldChg chg="new del">
        <pc:chgData name="Mahdi Gilany" userId="29a9cbc9-3857-45e4-8e63-98c182505196" providerId="ADAL" clId="{385AEAD8-5214-4586-9FA7-7AB1A5869082}" dt="2022-03-22T18:05:40.053" v="41" actId="47"/>
        <pc:sldMkLst>
          <pc:docMk/>
          <pc:sldMk cId="2565156740" sldId="257"/>
        </pc:sldMkLst>
      </pc:sldChg>
      <pc:sldChg chg="addSp delSp modSp new mod modShow modNotesTx">
        <pc:chgData name="Mahdi Gilany" userId="29a9cbc9-3857-45e4-8e63-98c182505196" providerId="ADAL" clId="{385AEAD8-5214-4586-9FA7-7AB1A5869082}" dt="2022-03-22T21:21:32.927" v="3679" actId="729"/>
        <pc:sldMkLst>
          <pc:docMk/>
          <pc:sldMk cId="4099468542" sldId="257"/>
        </pc:sldMkLst>
        <pc:spChg chg="del">
          <ac:chgData name="Mahdi Gilany" userId="29a9cbc9-3857-45e4-8e63-98c182505196" providerId="ADAL" clId="{385AEAD8-5214-4586-9FA7-7AB1A5869082}" dt="2022-03-22T18:05:55.631" v="46" actId="478"/>
          <ac:spMkLst>
            <pc:docMk/>
            <pc:sldMk cId="4099468542" sldId="257"/>
            <ac:spMk id="2" creationId="{17BAD881-8454-42F7-8333-9753A0D8A611}"/>
          </ac:spMkLst>
        </pc:spChg>
        <pc:spChg chg="del">
          <ac:chgData name="Mahdi Gilany" userId="29a9cbc9-3857-45e4-8e63-98c182505196" providerId="ADAL" clId="{385AEAD8-5214-4586-9FA7-7AB1A5869082}" dt="2022-03-22T18:05:54.907" v="45" actId="478"/>
          <ac:spMkLst>
            <pc:docMk/>
            <pc:sldMk cId="4099468542" sldId="257"/>
            <ac:spMk id="3" creationId="{65A43276-8FC7-42FA-BD39-16D1357A351E}"/>
          </ac:spMkLst>
        </pc:spChg>
        <pc:spChg chg="add mod">
          <ac:chgData name="Mahdi Gilany" userId="29a9cbc9-3857-45e4-8e63-98c182505196" providerId="ADAL" clId="{385AEAD8-5214-4586-9FA7-7AB1A5869082}" dt="2022-03-22T18:07:02.649" v="60" actId="113"/>
          <ac:spMkLst>
            <pc:docMk/>
            <pc:sldMk cId="4099468542" sldId="257"/>
            <ac:spMk id="4" creationId="{E7ACE395-3138-4C09-AAEA-85CCD76FAF7C}"/>
          </ac:spMkLst>
        </pc:spChg>
        <pc:spChg chg="add mod">
          <ac:chgData name="Mahdi Gilany" userId="29a9cbc9-3857-45e4-8e63-98c182505196" providerId="ADAL" clId="{385AEAD8-5214-4586-9FA7-7AB1A5869082}" dt="2022-03-22T21:21:05.766" v="3675" actId="20577"/>
          <ac:spMkLst>
            <pc:docMk/>
            <pc:sldMk cId="4099468542" sldId="257"/>
            <ac:spMk id="5" creationId="{424DD8D4-D813-42B7-BF71-C24706250988}"/>
          </ac:spMkLst>
        </pc:spChg>
        <pc:spChg chg="del mod">
          <ac:chgData name="Mahdi Gilany" userId="29a9cbc9-3857-45e4-8e63-98c182505196" providerId="ADAL" clId="{385AEAD8-5214-4586-9FA7-7AB1A5869082}" dt="2022-03-22T18:34:54.552" v="451" actId="478"/>
          <ac:spMkLst>
            <pc:docMk/>
            <pc:sldMk cId="4099468542" sldId="257"/>
            <ac:spMk id="9" creationId="{71C3E63C-C3DA-4A53-843D-E0CDEBFBC9A1}"/>
          </ac:spMkLst>
        </pc:spChg>
        <pc:spChg chg="add del mod topLvl">
          <ac:chgData name="Mahdi Gilany" userId="29a9cbc9-3857-45e4-8e63-98c182505196" providerId="ADAL" clId="{385AEAD8-5214-4586-9FA7-7AB1A5869082}" dt="2022-03-22T18:26:17.883" v="72" actId="478"/>
          <ac:spMkLst>
            <pc:docMk/>
            <pc:sldMk cId="4099468542" sldId="257"/>
            <ac:spMk id="11" creationId="{94A45529-5D8D-4EB4-A3C6-EA204D875A1B}"/>
          </ac:spMkLst>
        </pc:spChg>
        <pc:spChg chg="add mod">
          <ac:chgData name="Mahdi Gilany" userId="29a9cbc9-3857-45e4-8e63-98c182505196" providerId="ADAL" clId="{385AEAD8-5214-4586-9FA7-7AB1A5869082}" dt="2022-03-22T19:02:53.089" v="1793" actId="1076"/>
          <ac:spMkLst>
            <pc:docMk/>
            <pc:sldMk cId="4099468542" sldId="257"/>
            <ac:spMk id="15" creationId="{D6AC35B1-C9B7-47B0-9A30-BA58B3952E48}"/>
          </ac:spMkLst>
        </pc:spChg>
        <pc:grpChg chg="add del mod topLvl">
          <ac:chgData name="Mahdi Gilany" userId="29a9cbc9-3857-45e4-8e63-98c182505196" providerId="ADAL" clId="{385AEAD8-5214-4586-9FA7-7AB1A5869082}" dt="2022-03-22T18:34:54.552" v="451" actId="478"/>
          <ac:grpSpMkLst>
            <pc:docMk/>
            <pc:sldMk cId="4099468542" sldId="257"/>
            <ac:grpSpMk id="6" creationId="{8E9A4FA9-98FB-4BA8-AA7A-83068F040E60}"/>
          </ac:grpSpMkLst>
        </pc:grpChg>
        <pc:grpChg chg="add del mod">
          <ac:chgData name="Mahdi Gilany" userId="29a9cbc9-3857-45e4-8e63-98c182505196" providerId="ADAL" clId="{385AEAD8-5214-4586-9FA7-7AB1A5869082}" dt="2022-03-22T18:26:17.883" v="72" actId="478"/>
          <ac:grpSpMkLst>
            <pc:docMk/>
            <pc:sldMk cId="4099468542" sldId="257"/>
            <ac:grpSpMk id="12" creationId="{B1236326-5989-4E96-9766-DC0B65443407}"/>
          </ac:grpSpMkLst>
        </pc:grpChg>
        <pc:grpChg chg="add mod">
          <ac:chgData name="Mahdi Gilany" userId="29a9cbc9-3857-45e4-8e63-98c182505196" providerId="ADAL" clId="{385AEAD8-5214-4586-9FA7-7AB1A5869082}" dt="2022-03-22T19:02:53.089" v="1793" actId="1076"/>
          <ac:grpSpMkLst>
            <pc:docMk/>
            <pc:sldMk cId="4099468542" sldId="257"/>
            <ac:grpSpMk id="16" creationId="{9F1F34E8-AB1A-4794-B9CB-9A1CDDBD88F7}"/>
          </ac:grpSpMkLst>
        </pc:grpChg>
        <pc:grpChg chg="add mod">
          <ac:chgData name="Mahdi Gilany" userId="29a9cbc9-3857-45e4-8e63-98c182505196" providerId="ADAL" clId="{385AEAD8-5214-4586-9FA7-7AB1A5869082}" dt="2022-03-22T19:02:53.089" v="1793" actId="1076"/>
          <ac:grpSpMkLst>
            <pc:docMk/>
            <pc:sldMk cId="4099468542" sldId="257"/>
            <ac:grpSpMk id="17" creationId="{FCB0D232-324C-4EB8-90A0-150133089D30}"/>
          </ac:grpSpMkLst>
        </pc:grpChg>
        <pc:picChg chg="del mod">
          <ac:chgData name="Mahdi Gilany" userId="29a9cbc9-3857-45e4-8e63-98c182505196" providerId="ADAL" clId="{385AEAD8-5214-4586-9FA7-7AB1A5869082}" dt="2022-03-22T18:26:17.164" v="71" actId="478"/>
          <ac:picMkLst>
            <pc:docMk/>
            <pc:sldMk cId="4099468542" sldId="257"/>
            <ac:picMk id="7" creationId="{78D44792-B5A2-4EB6-AFFA-2DB4D63C464E}"/>
          </ac:picMkLst>
        </pc:picChg>
        <pc:picChg chg="mod">
          <ac:chgData name="Mahdi Gilany" userId="29a9cbc9-3857-45e4-8e63-98c182505196" providerId="ADAL" clId="{385AEAD8-5214-4586-9FA7-7AB1A5869082}" dt="2022-03-22T19:02:53.089" v="1793" actId="1076"/>
          <ac:picMkLst>
            <pc:docMk/>
            <pc:sldMk cId="4099468542" sldId="257"/>
            <ac:picMk id="8" creationId="{67C437F3-BCEC-4CB8-AC80-7979720C9237}"/>
          </ac:picMkLst>
        </pc:picChg>
        <pc:picChg chg="add del mod">
          <ac:chgData name="Mahdi Gilany" userId="29a9cbc9-3857-45e4-8e63-98c182505196" providerId="ADAL" clId="{385AEAD8-5214-4586-9FA7-7AB1A5869082}" dt="2022-03-22T18:06:05.847" v="48" actId="478"/>
          <ac:picMkLst>
            <pc:docMk/>
            <pc:sldMk cId="4099468542" sldId="257"/>
            <ac:picMk id="10" creationId="{E80AC49E-2504-402F-9CA7-481F2EE9CB61}"/>
          </ac:picMkLst>
        </pc:picChg>
        <pc:picChg chg="add mod">
          <ac:chgData name="Mahdi Gilany" userId="29a9cbc9-3857-45e4-8e63-98c182505196" providerId="ADAL" clId="{385AEAD8-5214-4586-9FA7-7AB1A5869082}" dt="2022-03-22T18:07:14.392" v="61"/>
          <ac:picMkLst>
            <pc:docMk/>
            <pc:sldMk cId="4099468542" sldId="257"/>
            <ac:picMk id="13" creationId="{E28240A1-4A2E-4731-82AA-5A888427D75F}"/>
          </ac:picMkLst>
        </pc:picChg>
        <pc:picChg chg="add mod">
          <ac:chgData name="Mahdi Gilany" userId="29a9cbc9-3857-45e4-8e63-98c182505196" providerId="ADAL" clId="{385AEAD8-5214-4586-9FA7-7AB1A5869082}" dt="2022-03-22T18:07:14.392" v="61"/>
          <ac:picMkLst>
            <pc:docMk/>
            <pc:sldMk cId="4099468542" sldId="257"/>
            <ac:picMk id="14" creationId="{DFA27CC3-CB5F-4F46-824B-3D15228219CF}"/>
          </ac:picMkLst>
        </pc:picChg>
        <pc:picChg chg="add mod">
          <ac:chgData name="Mahdi Gilany" userId="29a9cbc9-3857-45e4-8e63-98c182505196" providerId="ADAL" clId="{385AEAD8-5214-4586-9FA7-7AB1A5869082}" dt="2022-03-22T19:02:53.089" v="1793" actId="1076"/>
          <ac:picMkLst>
            <pc:docMk/>
            <pc:sldMk cId="4099468542" sldId="257"/>
            <ac:picMk id="2050" creationId="{E9F134D3-8BA8-48E7-B0D5-78E40D08E463}"/>
          </ac:picMkLst>
        </pc:picChg>
      </pc:sldChg>
      <pc:sldChg chg="modSp add mod modNotesTx">
        <pc:chgData name="Mahdi Gilany" userId="29a9cbc9-3857-45e4-8e63-98c182505196" providerId="ADAL" clId="{385AEAD8-5214-4586-9FA7-7AB1A5869082}" dt="2022-03-23T01:14:00.461" v="8242" actId="20577"/>
        <pc:sldMkLst>
          <pc:docMk/>
          <pc:sldMk cId="569753598" sldId="258"/>
        </pc:sldMkLst>
        <pc:spChg chg="mod">
          <ac:chgData name="Mahdi Gilany" userId="29a9cbc9-3857-45e4-8e63-98c182505196" providerId="ADAL" clId="{385AEAD8-5214-4586-9FA7-7AB1A5869082}" dt="2022-03-23T01:09:32.316" v="8044" actId="20577"/>
          <ac:spMkLst>
            <pc:docMk/>
            <pc:sldMk cId="569753598" sldId="258"/>
            <ac:spMk id="5" creationId="{424DD8D4-D813-42B7-BF71-C24706250988}"/>
          </ac:spMkLst>
        </pc:spChg>
      </pc:sldChg>
      <pc:sldChg chg="add del">
        <pc:chgData name="Mahdi Gilany" userId="29a9cbc9-3857-45e4-8e63-98c182505196" providerId="ADAL" clId="{385AEAD8-5214-4586-9FA7-7AB1A5869082}" dt="2022-03-22T21:21:16.180" v="3676" actId="47"/>
        <pc:sldMkLst>
          <pc:docMk/>
          <pc:sldMk cId="708802993" sldId="258"/>
        </pc:sldMkLst>
      </pc:sldChg>
      <pc:sldChg chg="modSp add del mod ord setBg">
        <pc:chgData name="Mahdi Gilany" userId="29a9cbc9-3857-45e4-8e63-98c182505196" providerId="ADAL" clId="{385AEAD8-5214-4586-9FA7-7AB1A5869082}" dt="2022-03-22T18:05:49.403" v="43" actId="47"/>
        <pc:sldMkLst>
          <pc:docMk/>
          <pc:sldMk cId="1349830020" sldId="258"/>
        </pc:sldMkLst>
        <pc:spChg chg="mod">
          <ac:chgData name="Mahdi Gilany" userId="29a9cbc9-3857-45e4-8e63-98c182505196" providerId="ADAL" clId="{385AEAD8-5214-4586-9FA7-7AB1A5869082}" dt="2022-03-22T18:05:47.314" v="42" actId="6549"/>
          <ac:spMkLst>
            <pc:docMk/>
            <pc:sldMk cId="1349830020" sldId="258"/>
            <ac:spMk id="2" creationId="{1C6E75B5-BD3C-4D09-A515-F1276E521F96}"/>
          </ac:spMkLst>
        </pc:spChg>
      </pc:sldChg>
      <pc:sldChg chg="addSp delSp modSp add mod modNotesTx">
        <pc:chgData name="Mahdi Gilany" userId="29a9cbc9-3857-45e4-8e63-98c182505196" providerId="ADAL" clId="{385AEAD8-5214-4586-9FA7-7AB1A5869082}" dt="2022-03-23T01:41:19.853" v="9324" actId="20577"/>
        <pc:sldMkLst>
          <pc:docMk/>
          <pc:sldMk cId="558327969" sldId="259"/>
        </pc:sldMkLst>
        <pc:spChg chg="mod">
          <ac:chgData name="Mahdi Gilany" userId="29a9cbc9-3857-45e4-8e63-98c182505196" providerId="ADAL" clId="{385AEAD8-5214-4586-9FA7-7AB1A5869082}" dt="2022-03-22T21:58:35.205" v="4196" actId="20577"/>
          <ac:spMkLst>
            <pc:docMk/>
            <pc:sldMk cId="558327969" sldId="259"/>
            <ac:spMk id="4" creationId="{E7ACE395-3138-4C09-AAEA-85CCD76FAF7C}"/>
          </ac:spMkLst>
        </pc:spChg>
        <pc:spChg chg="mod">
          <ac:chgData name="Mahdi Gilany" userId="29a9cbc9-3857-45e4-8e63-98c182505196" providerId="ADAL" clId="{385AEAD8-5214-4586-9FA7-7AB1A5869082}" dt="2022-03-23T00:21:46.450" v="6190" actId="6549"/>
          <ac:spMkLst>
            <pc:docMk/>
            <pc:sldMk cId="558327969" sldId="259"/>
            <ac:spMk id="5" creationId="{424DD8D4-D813-42B7-BF71-C24706250988}"/>
          </ac:spMkLst>
        </pc:spChg>
        <pc:spChg chg="del mod topLvl">
          <ac:chgData name="Mahdi Gilany" userId="29a9cbc9-3857-45e4-8e63-98c182505196" providerId="ADAL" clId="{385AEAD8-5214-4586-9FA7-7AB1A5869082}" dt="2022-03-22T23:58:01.928" v="5417" actId="478"/>
          <ac:spMkLst>
            <pc:docMk/>
            <pc:sldMk cId="558327969" sldId="259"/>
            <ac:spMk id="18" creationId="{840EFBBD-4424-4011-A53B-6D2955B5E5C2}"/>
          </ac:spMkLst>
        </pc:spChg>
        <pc:spChg chg="mod">
          <ac:chgData name="Mahdi Gilany" userId="29a9cbc9-3857-45e4-8e63-98c182505196" providerId="ADAL" clId="{385AEAD8-5214-4586-9FA7-7AB1A5869082}" dt="2022-03-23T00:00:27.424" v="5424"/>
          <ac:spMkLst>
            <pc:docMk/>
            <pc:sldMk cId="558327969" sldId="259"/>
            <ac:spMk id="22" creationId="{2835EC3D-EB57-4DCC-8963-3A086B83A88C}"/>
          </ac:spMkLst>
        </pc:spChg>
        <pc:spChg chg="del mod">
          <ac:chgData name="Mahdi Gilany" userId="29a9cbc9-3857-45e4-8e63-98c182505196" providerId="ADAL" clId="{385AEAD8-5214-4586-9FA7-7AB1A5869082}" dt="2022-03-23T00:01:59.878" v="5432" actId="478"/>
          <ac:spMkLst>
            <pc:docMk/>
            <pc:sldMk cId="558327969" sldId="259"/>
            <ac:spMk id="26" creationId="{E1436307-21FB-4107-A9CB-DF725CEF708F}"/>
          </ac:spMkLst>
        </pc:spChg>
        <pc:spChg chg="del mod">
          <ac:chgData name="Mahdi Gilany" userId="29a9cbc9-3857-45e4-8e63-98c182505196" providerId="ADAL" clId="{385AEAD8-5214-4586-9FA7-7AB1A5869082}" dt="2022-03-23T00:02:56.088" v="5442" actId="478"/>
          <ac:spMkLst>
            <pc:docMk/>
            <pc:sldMk cId="558327969" sldId="259"/>
            <ac:spMk id="30" creationId="{AD694B6A-6923-4B9E-8A2A-42156C7C803E}"/>
          </ac:spMkLst>
        </pc:spChg>
        <pc:grpChg chg="add del mod">
          <ac:chgData name="Mahdi Gilany" userId="29a9cbc9-3857-45e4-8e63-98c182505196" providerId="ADAL" clId="{385AEAD8-5214-4586-9FA7-7AB1A5869082}" dt="2022-03-22T23:58:01.928" v="5417" actId="478"/>
          <ac:grpSpMkLst>
            <pc:docMk/>
            <pc:sldMk cId="558327969" sldId="259"/>
            <ac:grpSpMk id="11" creationId="{3DEC0938-A12D-4FBA-B558-55FFEE583622}"/>
          </ac:grpSpMkLst>
        </pc:grpChg>
        <pc:grpChg chg="del">
          <ac:chgData name="Mahdi Gilany" userId="29a9cbc9-3857-45e4-8e63-98c182505196" providerId="ADAL" clId="{385AEAD8-5214-4586-9FA7-7AB1A5869082}" dt="2022-03-22T21:52:15.814" v="4000" actId="478"/>
          <ac:grpSpMkLst>
            <pc:docMk/>
            <pc:sldMk cId="558327969" sldId="259"/>
            <ac:grpSpMk id="17" creationId="{FCB0D232-324C-4EB8-90A0-150133089D30}"/>
          </ac:grpSpMkLst>
        </pc:grpChg>
        <pc:grpChg chg="add del mod">
          <ac:chgData name="Mahdi Gilany" userId="29a9cbc9-3857-45e4-8e63-98c182505196" providerId="ADAL" clId="{385AEAD8-5214-4586-9FA7-7AB1A5869082}" dt="2022-03-23T00:01:28.643" v="5425" actId="478"/>
          <ac:grpSpMkLst>
            <pc:docMk/>
            <pc:sldMk cId="558327969" sldId="259"/>
            <ac:grpSpMk id="19" creationId="{8C447630-411B-4B3F-8ECE-63549ADF88BF}"/>
          </ac:grpSpMkLst>
        </pc:grpChg>
        <pc:grpChg chg="add del mod">
          <ac:chgData name="Mahdi Gilany" userId="29a9cbc9-3857-45e4-8e63-98c182505196" providerId="ADAL" clId="{385AEAD8-5214-4586-9FA7-7AB1A5869082}" dt="2022-03-23T00:02:05.908" v="5435" actId="478"/>
          <ac:grpSpMkLst>
            <pc:docMk/>
            <pc:sldMk cId="558327969" sldId="259"/>
            <ac:grpSpMk id="23" creationId="{89D5BC84-DB67-4FD9-AAAC-350A19353A50}"/>
          </ac:grpSpMkLst>
        </pc:grpChg>
        <pc:grpChg chg="add del mod">
          <ac:chgData name="Mahdi Gilany" userId="29a9cbc9-3857-45e4-8e63-98c182505196" providerId="ADAL" clId="{385AEAD8-5214-4586-9FA7-7AB1A5869082}" dt="2022-03-23T00:02:58.264" v="5443" actId="478"/>
          <ac:grpSpMkLst>
            <pc:docMk/>
            <pc:sldMk cId="558327969" sldId="259"/>
            <ac:grpSpMk id="27" creationId="{8B55A628-4612-4B35-842F-D804A7DA2021}"/>
          </ac:grpSpMkLst>
        </pc:grpChg>
        <pc:picChg chg="add del mod topLvl">
          <ac:chgData name="Mahdi Gilany" userId="29a9cbc9-3857-45e4-8e63-98c182505196" providerId="ADAL" clId="{385AEAD8-5214-4586-9FA7-7AB1A5869082}" dt="2022-03-23T00:08:02.181" v="5754" actId="1076"/>
          <ac:picMkLst>
            <pc:docMk/>
            <pc:sldMk cId="558327969" sldId="259"/>
            <ac:picMk id="12" creationId="{1510E55C-1573-4544-9681-A0E772610F89}"/>
          </ac:picMkLst>
        </pc:picChg>
        <pc:picChg chg="mod">
          <ac:chgData name="Mahdi Gilany" userId="29a9cbc9-3857-45e4-8e63-98c182505196" providerId="ADAL" clId="{385AEAD8-5214-4586-9FA7-7AB1A5869082}" dt="2022-03-23T00:00:27.424" v="5424"/>
          <ac:picMkLst>
            <pc:docMk/>
            <pc:sldMk cId="558327969" sldId="259"/>
            <ac:picMk id="20" creationId="{9C2356A1-55B7-42F9-95A7-C09327A287E6}"/>
          </ac:picMkLst>
        </pc:picChg>
        <pc:picChg chg="mod topLvl modCrop">
          <ac:chgData name="Mahdi Gilany" userId="29a9cbc9-3857-45e4-8e63-98c182505196" providerId="ADAL" clId="{385AEAD8-5214-4586-9FA7-7AB1A5869082}" dt="2022-03-23T00:07:49.813" v="5751" actId="1076"/>
          <ac:picMkLst>
            <pc:docMk/>
            <pc:sldMk cId="558327969" sldId="259"/>
            <ac:picMk id="24" creationId="{14B3B21B-D332-47BE-A3A7-F3CE4A1FDB85}"/>
          </ac:picMkLst>
        </pc:picChg>
        <pc:picChg chg="mod topLvl">
          <ac:chgData name="Mahdi Gilany" userId="29a9cbc9-3857-45e4-8e63-98c182505196" providerId="ADAL" clId="{385AEAD8-5214-4586-9FA7-7AB1A5869082}" dt="2022-03-23T00:07:54.813" v="5752" actId="1076"/>
          <ac:picMkLst>
            <pc:docMk/>
            <pc:sldMk cId="558327969" sldId="259"/>
            <ac:picMk id="28" creationId="{552EAFEA-BB33-4AAF-83F9-944EA305876E}"/>
          </ac:picMkLst>
        </pc:picChg>
        <pc:cxnChg chg="mod">
          <ac:chgData name="Mahdi Gilany" userId="29a9cbc9-3857-45e4-8e63-98c182505196" providerId="ADAL" clId="{385AEAD8-5214-4586-9FA7-7AB1A5869082}" dt="2022-03-23T00:00:27.424" v="5424"/>
          <ac:cxnSpMkLst>
            <pc:docMk/>
            <pc:sldMk cId="558327969" sldId="259"/>
            <ac:cxnSpMk id="21" creationId="{D0E68114-89FC-4E20-A267-96D4E0AA5CE3}"/>
          </ac:cxnSpMkLst>
        </pc:cxnChg>
        <pc:cxnChg chg="del mod topLvl">
          <ac:chgData name="Mahdi Gilany" userId="29a9cbc9-3857-45e4-8e63-98c182505196" providerId="ADAL" clId="{385AEAD8-5214-4586-9FA7-7AB1A5869082}" dt="2022-03-23T00:02:05.908" v="5435" actId="478"/>
          <ac:cxnSpMkLst>
            <pc:docMk/>
            <pc:sldMk cId="558327969" sldId="259"/>
            <ac:cxnSpMk id="25" creationId="{5BC5C134-F7BC-4995-813A-31E2486AAAD8}"/>
          </ac:cxnSpMkLst>
        </pc:cxnChg>
        <pc:cxnChg chg="del mod topLvl">
          <ac:chgData name="Mahdi Gilany" userId="29a9cbc9-3857-45e4-8e63-98c182505196" providerId="ADAL" clId="{385AEAD8-5214-4586-9FA7-7AB1A5869082}" dt="2022-03-23T00:02:58.264" v="5443" actId="478"/>
          <ac:cxnSpMkLst>
            <pc:docMk/>
            <pc:sldMk cId="558327969" sldId="259"/>
            <ac:cxnSpMk id="29" creationId="{E11ECEB9-43DB-4584-B7F3-153392687519}"/>
          </ac:cxnSpMkLst>
        </pc:cxnChg>
      </pc:sldChg>
      <pc:sldChg chg="addSp delSp modSp add mod modNotesTx">
        <pc:chgData name="Mahdi Gilany" userId="29a9cbc9-3857-45e4-8e63-98c182505196" providerId="ADAL" clId="{385AEAD8-5214-4586-9FA7-7AB1A5869082}" dt="2022-03-23T01:52:59.477" v="10318" actId="20577"/>
        <pc:sldMkLst>
          <pc:docMk/>
          <pc:sldMk cId="3565564151" sldId="260"/>
        </pc:sldMkLst>
        <pc:spChg chg="mod">
          <ac:chgData name="Mahdi Gilany" userId="29a9cbc9-3857-45e4-8e63-98c182505196" providerId="ADAL" clId="{385AEAD8-5214-4586-9FA7-7AB1A5869082}" dt="2022-03-23T01:22:02.798" v="8820" actId="20577"/>
          <ac:spMkLst>
            <pc:docMk/>
            <pc:sldMk cId="3565564151" sldId="260"/>
            <ac:spMk id="4" creationId="{E7ACE395-3138-4C09-AAEA-85CCD76FAF7C}"/>
          </ac:spMkLst>
        </pc:spChg>
        <pc:spChg chg="mod">
          <ac:chgData name="Mahdi Gilany" userId="29a9cbc9-3857-45e4-8e63-98c182505196" providerId="ADAL" clId="{385AEAD8-5214-4586-9FA7-7AB1A5869082}" dt="2022-03-23T01:22:17.313" v="8861" actId="20577"/>
          <ac:spMkLst>
            <pc:docMk/>
            <pc:sldMk cId="3565564151" sldId="260"/>
            <ac:spMk id="5" creationId="{424DD8D4-D813-42B7-BF71-C24706250988}"/>
          </ac:spMkLst>
        </pc:spChg>
        <pc:spChg chg="add del mod topLvl">
          <ac:chgData name="Mahdi Gilany" userId="29a9cbc9-3857-45e4-8e63-98c182505196" providerId="ADAL" clId="{385AEAD8-5214-4586-9FA7-7AB1A5869082}" dt="2022-03-23T01:22:59.449" v="8870" actId="478"/>
          <ac:spMkLst>
            <pc:docMk/>
            <pc:sldMk cId="3565564151" sldId="260"/>
            <ac:spMk id="11" creationId="{844FA812-8FDE-4437-B26B-64DA821E5CCD}"/>
          </ac:spMkLst>
        </pc:spChg>
        <pc:spChg chg="add mod">
          <ac:chgData name="Mahdi Gilany" userId="29a9cbc9-3857-45e4-8e63-98c182505196" providerId="ADAL" clId="{385AEAD8-5214-4586-9FA7-7AB1A5869082}" dt="2022-03-23T01:44:18.176" v="9531" actId="20577"/>
          <ac:spMkLst>
            <pc:docMk/>
            <pc:sldMk cId="3565564151" sldId="260"/>
            <ac:spMk id="18" creationId="{9D54CF2B-5738-4185-828C-392C2B169AF3}"/>
          </ac:spMkLst>
        </pc:spChg>
        <pc:grpChg chg="add del mod">
          <ac:chgData name="Mahdi Gilany" userId="29a9cbc9-3857-45e4-8e63-98c182505196" providerId="ADAL" clId="{385AEAD8-5214-4586-9FA7-7AB1A5869082}" dt="2022-03-23T01:22:59.449" v="8870" actId="478"/>
          <ac:grpSpMkLst>
            <pc:docMk/>
            <pc:sldMk cId="3565564151" sldId="260"/>
            <ac:grpSpMk id="9" creationId="{3774484D-7A7D-46E9-AACC-07826DD41B39}"/>
          </ac:grpSpMkLst>
        </pc:grpChg>
        <pc:grpChg chg="add mod">
          <ac:chgData name="Mahdi Gilany" userId="29a9cbc9-3857-45e4-8e63-98c182505196" providerId="ADAL" clId="{385AEAD8-5214-4586-9FA7-7AB1A5869082}" dt="2022-03-23T01:23:39.842" v="8882" actId="1076"/>
          <ac:grpSpMkLst>
            <pc:docMk/>
            <pc:sldMk cId="3565564151" sldId="260"/>
            <ac:grpSpMk id="15" creationId="{1FA053B7-072E-44AD-AEEC-5F1E06C0FFDF}"/>
          </ac:grpSpMkLst>
        </pc:grpChg>
        <pc:picChg chg="mod topLvl">
          <ac:chgData name="Mahdi Gilany" userId="29a9cbc9-3857-45e4-8e63-98c182505196" providerId="ADAL" clId="{385AEAD8-5214-4586-9FA7-7AB1A5869082}" dt="2022-03-23T01:42:06.812" v="9403" actId="1076"/>
          <ac:picMkLst>
            <pc:docMk/>
            <pc:sldMk cId="3565564151" sldId="260"/>
            <ac:picMk id="10" creationId="{7D0ED3BD-CB16-429D-B26E-D19E04626357}"/>
          </ac:picMkLst>
        </pc:picChg>
        <pc:picChg chg="del">
          <ac:chgData name="Mahdi Gilany" userId="29a9cbc9-3857-45e4-8e63-98c182505196" providerId="ADAL" clId="{385AEAD8-5214-4586-9FA7-7AB1A5869082}" dt="2022-03-23T01:21:47.847" v="8805" actId="478"/>
          <ac:picMkLst>
            <pc:docMk/>
            <pc:sldMk cId="3565564151" sldId="260"/>
            <ac:picMk id="12" creationId="{1510E55C-1573-4544-9681-A0E772610F89}"/>
          </ac:picMkLst>
        </pc:picChg>
        <pc:picChg chg="mod">
          <ac:chgData name="Mahdi Gilany" userId="29a9cbc9-3857-45e4-8e63-98c182505196" providerId="ADAL" clId="{385AEAD8-5214-4586-9FA7-7AB1A5869082}" dt="2022-03-23T01:23:29.650" v="8877"/>
          <ac:picMkLst>
            <pc:docMk/>
            <pc:sldMk cId="3565564151" sldId="260"/>
            <ac:picMk id="16" creationId="{F0128974-5C8B-4A44-B962-DD8A615E8751}"/>
          </ac:picMkLst>
        </pc:picChg>
        <pc:picChg chg="mod">
          <ac:chgData name="Mahdi Gilany" userId="29a9cbc9-3857-45e4-8e63-98c182505196" providerId="ADAL" clId="{385AEAD8-5214-4586-9FA7-7AB1A5869082}" dt="2022-03-23T01:23:29.650" v="8877"/>
          <ac:picMkLst>
            <pc:docMk/>
            <pc:sldMk cId="3565564151" sldId="260"/>
            <ac:picMk id="17" creationId="{58191DBF-8DA6-4D72-957A-70E880441B5A}"/>
          </ac:picMkLst>
        </pc:picChg>
        <pc:picChg chg="del">
          <ac:chgData name="Mahdi Gilany" userId="29a9cbc9-3857-45e4-8e63-98c182505196" providerId="ADAL" clId="{385AEAD8-5214-4586-9FA7-7AB1A5869082}" dt="2022-03-23T01:21:46.374" v="8804" actId="478"/>
          <ac:picMkLst>
            <pc:docMk/>
            <pc:sldMk cId="3565564151" sldId="260"/>
            <ac:picMk id="24" creationId="{14B3B21B-D332-47BE-A3A7-F3CE4A1FDB85}"/>
          </ac:picMkLst>
        </pc:picChg>
        <pc:picChg chg="del">
          <ac:chgData name="Mahdi Gilany" userId="29a9cbc9-3857-45e4-8e63-98c182505196" providerId="ADAL" clId="{385AEAD8-5214-4586-9FA7-7AB1A5869082}" dt="2022-03-23T01:21:48.399" v="8806" actId="478"/>
          <ac:picMkLst>
            <pc:docMk/>
            <pc:sldMk cId="3565564151" sldId="260"/>
            <ac:picMk id="28" creationId="{552EAFEA-BB33-4AAF-83F9-944EA305876E}"/>
          </ac:picMkLst>
        </pc:picChg>
      </pc:sldChg>
      <pc:sldChg chg="addSp delSp modSp add mod">
        <pc:chgData name="Mahdi Gilany" userId="29a9cbc9-3857-45e4-8e63-98c182505196" providerId="ADAL" clId="{385AEAD8-5214-4586-9FA7-7AB1A5869082}" dt="2022-03-23T01:53:27.718" v="10332" actId="20577"/>
        <pc:sldMkLst>
          <pc:docMk/>
          <pc:sldMk cId="1882341754" sldId="261"/>
        </pc:sldMkLst>
        <pc:spChg chg="add del mod">
          <ac:chgData name="Mahdi Gilany" userId="29a9cbc9-3857-45e4-8e63-98c182505196" providerId="ADAL" clId="{385AEAD8-5214-4586-9FA7-7AB1A5869082}" dt="2022-03-23T01:53:23.693" v="10325" actId="478"/>
          <ac:spMkLst>
            <pc:docMk/>
            <pc:sldMk cId="1882341754" sldId="261"/>
            <ac:spMk id="3" creationId="{74ECB7D9-239F-4D37-BF9B-621F17647658}"/>
          </ac:spMkLst>
        </pc:spChg>
        <pc:spChg chg="mod">
          <ac:chgData name="Mahdi Gilany" userId="29a9cbc9-3857-45e4-8e63-98c182505196" providerId="ADAL" clId="{385AEAD8-5214-4586-9FA7-7AB1A5869082}" dt="2022-03-23T01:53:27.718" v="10332" actId="20577"/>
          <ac:spMkLst>
            <pc:docMk/>
            <pc:sldMk cId="1882341754" sldId="261"/>
            <ac:spMk id="4" creationId="{E7ACE395-3138-4C09-AAEA-85CCD76FAF7C}"/>
          </ac:spMkLst>
        </pc:spChg>
        <pc:spChg chg="del">
          <ac:chgData name="Mahdi Gilany" userId="29a9cbc9-3857-45e4-8e63-98c182505196" providerId="ADAL" clId="{385AEAD8-5214-4586-9FA7-7AB1A5869082}" dt="2022-03-23T01:53:18.945" v="10324" actId="478"/>
          <ac:spMkLst>
            <pc:docMk/>
            <pc:sldMk cId="1882341754" sldId="261"/>
            <ac:spMk id="5" creationId="{424DD8D4-D813-42B7-BF71-C24706250988}"/>
          </ac:spMkLst>
        </pc:spChg>
        <pc:spChg chg="mod">
          <ac:chgData name="Mahdi Gilany" userId="29a9cbc9-3857-45e4-8e63-98c182505196" providerId="ADAL" clId="{385AEAD8-5214-4586-9FA7-7AB1A5869082}" dt="2022-03-23T01:53:09.554" v="10322" actId="6549"/>
          <ac:spMkLst>
            <pc:docMk/>
            <pc:sldMk cId="1882341754" sldId="261"/>
            <ac:spMk id="18" creationId="{9D54CF2B-5738-4185-828C-392C2B169AF3}"/>
          </ac:spMkLst>
        </pc:spChg>
        <pc:grpChg chg="del">
          <ac:chgData name="Mahdi Gilany" userId="29a9cbc9-3857-45e4-8e63-98c182505196" providerId="ADAL" clId="{385AEAD8-5214-4586-9FA7-7AB1A5869082}" dt="2022-03-23T01:53:06.922" v="10321" actId="478"/>
          <ac:grpSpMkLst>
            <pc:docMk/>
            <pc:sldMk cId="1882341754" sldId="261"/>
            <ac:grpSpMk id="15" creationId="{1FA053B7-072E-44AD-AEEC-5F1E06C0FFDF}"/>
          </ac:grpSpMkLst>
        </pc:grpChg>
        <pc:picChg chg="del">
          <ac:chgData name="Mahdi Gilany" userId="29a9cbc9-3857-45e4-8e63-98c182505196" providerId="ADAL" clId="{385AEAD8-5214-4586-9FA7-7AB1A5869082}" dt="2022-03-23T01:53:06.433" v="10320" actId="478"/>
          <ac:picMkLst>
            <pc:docMk/>
            <pc:sldMk cId="1882341754" sldId="261"/>
            <ac:picMk id="10" creationId="{7D0ED3BD-CB16-429D-B26E-D19E046263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51A76-6BEE-417B-B57B-91910A70FF37}"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FE55B-1EED-4CD9-A336-3FA0D84D4E49}" type="slidenum">
              <a:rPr lang="en-US" smtClean="0"/>
              <a:t>‹#›</a:t>
            </a:fld>
            <a:endParaRPr lang="en-US"/>
          </a:p>
        </p:txBody>
      </p:sp>
    </p:spTree>
    <p:extLst>
      <p:ext uri="{BB962C8B-B14F-4D97-AF65-F5344CB8AC3E}">
        <p14:creationId xmlns:p14="http://schemas.microsoft.com/office/powerpoint/2010/main" val="346349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all organizers specially Rebecca</a:t>
            </a:r>
          </a:p>
        </p:txBody>
      </p:sp>
      <p:sp>
        <p:nvSpPr>
          <p:cNvPr id="4" name="Slide Number Placeholder 3"/>
          <p:cNvSpPr>
            <a:spLocks noGrp="1"/>
          </p:cNvSpPr>
          <p:nvPr>
            <p:ph type="sldNum" sz="quarter" idx="5"/>
          </p:nvPr>
        </p:nvSpPr>
        <p:spPr/>
        <p:txBody>
          <a:bodyPr/>
          <a:lstStyle/>
          <a:p>
            <a:fld id="{C69FE55B-1EED-4CD9-A336-3FA0D84D4E49}" type="slidenum">
              <a:rPr lang="en-US" smtClean="0"/>
              <a:t>1</a:t>
            </a:fld>
            <a:endParaRPr lang="en-US"/>
          </a:p>
        </p:txBody>
      </p:sp>
    </p:spTree>
    <p:extLst>
      <p:ext uri="{BB962C8B-B14F-4D97-AF65-F5344CB8AC3E}">
        <p14:creationId xmlns:p14="http://schemas.microsoft.com/office/powerpoint/2010/main" val="141807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highlights</a:t>
            </a:r>
          </a:p>
          <a:p>
            <a:endParaRPr lang="en-US" dirty="0"/>
          </a:p>
          <a:p>
            <a:r>
              <a:rPr lang="en-US" dirty="0"/>
              <a:t>We did task 1 and task 3</a:t>
            </a:r>
          </a:p>
          <a:p>
            <a:endParaRPr lang="en-US" dirty="0"/>
          </a:p>
          <a:p>
            <a:r>
              <a:rPr lang="en-US" dirty="0"/>
              <a:t>For task 1 we worked on both data and model. We filtered data which I will talk about in the next slide. And we also changed the model both backbone neural net and overall pipeline.</a:t>
            </a:r>
          </a:p>
        </p:txBody>
      </p:sp>
      <p:sp>
        <p:nvSpPr>
          <p:cNvPr id="4" name="Slide Number Placeholder 3"/>
          <p:cNvSpPr>
            <a:spLocks noGrp="1"/>
          </p:cNvSpPr>
          <p:nvPr>
            <p:ph type="sldNum" sz="quarter" idx="5"/>
          </p:nvPr>
        </p:nvSpPr>
        <p:spPr/>
        <p:txBody>
          <a:bodyPr/>
          <a:lstStyle/>
          <a:p>
            <a:fld id="{C69FE55B-1EED-4CD9-A336-3FA0D84D4E49}" type="slidenum">
              <a:rPr lang="en-US" smtClean="0"/>
              <a:t>2</a:t>
            </a:fld>
            <a:endParaRPr lang="en-US"/>
          </a:p>
        </p:txBody>
      </p:sp>
    </p:spTree>
    <p:extLst>
      <p:ext uri="{BB962C8B-B14F-4D97-AF65-F5344CB8AC3E}">
        <p14:creationId xmlns:p14="http://schemas.microsoft.com/office/powerpoint/2010/main" val="343302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task 1 is for active tool recognition. </a:t>
            </a:r>
          </a:p>
          <a:p>
            <a:endParaRPr lang="en-US" dirty="0"/>
          </a:p>
          <a:p>
            <a:r>
              <a:rPr lang="en-US" dirty="0"/>
              <a:t>Baseline model uses a CNN network to predict active tool from only one image frame.</a:t>
            </a:r>
          </a:p>
          <a:p>
            <a:endParaRPr lang="en-US" dirty="0"/>
          </a:p>
          <a:p>
            <a:r>
              <a:rPr lang="en-US" dirty="0"/>
              <a:t>Based on this assumption, we realized that some frames might be misleading for the model and worsen our training phase. </a:t>
            </a:r>
          </a:p>
          <a:p>
            <a:endParaRPr lang="en-US" dirty="0"/>
          </a:p>
          <a:p>
            <a:r>
              <a:rPr lang="en-US" dirty="0"/>
              <a:t>Based on our investigation in the data set, we found some tools that are labeled as active are not visible in their corresponding frames as seen in the left image. So we filtered them from training set.  </a:t>
            </a:r>
          </a:p>
          <a:p>
            <a:endParaRPr lang="en-US" dirty="0"/>
          </a:p>
          <a:p>
            <a:r>
              <a:rPr lang="en-US" dirty="0"/>
              <a:t>The right image on the other hand shows that two tools in the operator’s hands are visible in the image which makes the dataset inherently noisy and the best way to deal with this issue is to use multiple frames instead of just one frame. </a:t>
            </a:r>
          </a:p>
          <a:p>
            <a:endParaRPr lang="en-US" dirty="0"/>
          </a:p>
          <a:p>
            <a:endParaRPr lang="en-US" dirty="0"/>
          </a:p>
        </p:txBody>
      </p:sp>
      <p:sp>
        <p:nvSpPr>
          <p:cNvPr id="4" name="Slide Number Placeholder 3"/>
          <p:cNvSpPr>
            <a:spLocks noGrp="1"/>
          </p:cNvSpPr>
          <p:nvPr>
            <p:ph type="sldNum" sz="quarter" idx="5"/>
          </p:nvPr>
        </p:nvSpPr>
        <p:spPr/>
        <p:txBody>
          <a:bodyPr/>
          <a:lstStyle/>
          <a:p>
            <a:fld id="{C69FE55B-1EED-4CD9-A336-3FA0D84D4E49}" type="slidenum">
              <a:rPr lang="en-US" smtClean="0"/>
              <a:t>3</a:t>
            </a:fld>
            <a:endParaRPr lang="en-US"/>
          </a:p>
        </p:txBody>
      </p:sp>
    </p:spTree>
    <p:extLst>
      <p:ext uri="{BB962C8B-B14F-4D97-AF65-F5344CB8AC3E}">
        <p14:creationId xmlns:p14="http://schemas.microsoft.com/office/powerpoint/2010/main" val="12984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these are our results and experiments that we did with filtered data and without that.</a:t>
            </a:r>
          </a:p>
          <a:p>
            <a:endParaRPr lang="en-US" dirty="0"/>
          </a:p>
          <a:p>
            <a:r>
              <a:rPr lang="en-US"/>
              <a:t>Filtering </a:t>
            </a:r>
            <a:r>
              <a:rPr lang="en-US" dirty="0"/>
              <a:t>Data helps if we compare experiments in red.</a:t>
            </a:r>
          </a:p>
          <a:p>
            <a:endParaRPr lang="en-US" dirty="0"/>
          </a:p>
          <a:p>
            <a:r>
              <a:rPr lang="en-US" dirty="0"/>
              <a:t>Confusion matrix of the above experiment is shown at the right. We can see that most of the tools are correctly classified.</a:t>
            </a:r>
          </a:p>
          <a:p>
            <a:endParaRPr lang="en-US" dirty="0"/>
          </a:p>
          <a:p>
            <a:r>
              <a:rPr lang="en-US" dirty="0"/>
              <a:t>In the last row of first table. We can see enabling multi-frame analysis boosts the performance by a lot.</a:t>
            </a:r>
          </a:p>
        </p:txBody>
      </p:sp>
      <p:sp>
        <p:nvSpPr>
          <p:cNvPr id="4" name="Slide Number Placeholder 3"/>
          <p:cNvSpPr>
            <a:spLocks noGrp="1"/>
          </p:cNvSpPr>
          <p:nvPr>
            <p:ph type="sldNum" sz="quarter" idx="5"/>
          </p:nvPr>
        </p:nvSpPr>
        <p:spPr/>
        <p:txBody>
          <a:bodyPr/>
          <a:lstStyle/>
          <a:p>
            <a:fld id="{C69FE55B-1EED-4CD9-A336-3FA0D84D4E49}" type="slidenum">
              <a:rPr lang="en-US" smtClean="0"/>
              <a:t>4</a:t>
            </a:fld>
            <a:endParaRPr lang="en-US"/>
          </a:p>
        </p:txBody>
      </p:sp>
    </p:spTree>
    <p:extLst>
      <p:ext uri="{BB962C8B-B14F-4D97-AF65-F5344CB8AC3E}">
        <p14:creationId xmlns:p14="http://schemas.microsoft.com/office/powerpoint/2010/main" val="37835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FE55B-1EED-4CD9-A336-3FA0D84D4E49}" type="slidenum">
              <a:rPr lang="en-US" smtClean="0"/>
              <a:t>5</a:t>
            </a:fld>
            <a:endParaRPr lang="en-US"/>
          </a:p>
        </p:txBody>
      </p:sp>
    </p:spTree>
    <p:extLst>
      <p:ext uri="{BB962C8B-B14F-4D97-AF65-F5344CB8AC3E}">
        <p14:creationId xmlns:p14="http://schemas.microsoft.com/office/powerpoint/2010/main" val="243764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FE55B-1EED-4CD9-A336-3FA0D84D4E49}" type="slidenum">
              <a:rPr lang="en-US" smtClean="0"/>
              <a:t>6</a:t>
            </a:fld>
            <a:endParaRPr lang="en-US"/>
          </a:p>
        </p:txBody>
      </p:sp>
    </p:spTree>
    <p:extLst>
      <p:ext uri="{BB962C8B-B14F-4D97-AF65-F5344CB8AC3E}">
        <p14:creationId xmlns:p14="http://schemas.microsoft.com/office/powerpoint/2010/main" val="171979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FE55B-1EED-4CD9-A336-3FA0D84D4E49}" type="slidenum">
              <a:rPr lang="en-US" smtClean="0"/>
              <a:t>7</a:t>
            </a:fld>
            <a:endParaRPr lang="en-US"/>
          </a:p>
        </p:txBody>
      </p:sp>
    </p:spTree>
    <p:extLst>
      <p:ext uri="{BB962C8B-B14F-4D97-AF65-F5344CB8AC3E}">
        <p14:creationId xmlns:p14="http://schemas.microsoft.com/office/powerpoint/2010/main" val="226610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6CF5-38D3-42DE-92A4-91DD5959E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12AF3-040E-4BB6-9B56-FABFA5332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72012B-E5BC-4DEF-A412-215D0389A667}"/>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6690A892-5206-4F07-A42E-1778DE25A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02043-CFA9-4285-8909-D4918B67FCA5}"/>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383546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924D-97DD-49B6-98E9-4E61A0C93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FCB1D-9234-4297-AC65-B06C299B9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4EEDF-BECB-48FA-BD58-507E3303D043}"/>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7AC23335-DD61-405C-A380-8FE80E9EA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5EDC5-C672-4756-B86D-05D2941B9236}"/>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71977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F6E80-4793-4D0C-9639-1D4F28746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7A453-EB03-47BC-985B-423A20888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83CDF-0D12-46A1-B6BF-D0DED4C1E82D}"/>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6188A324-9E15-4A9D-B1FF-D67ABB902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C3554-A9EE-4705-B646-799F46D90C5C}"/>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96859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985F-9463-48A9-8156-0EABC8396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857EC-C092-4FB1-AC06-75F22E537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CC975-0546-4C2D-AB2A-37CD41CF9CBA}"/>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51983055-BC77-4EF1-B62F-829B6EE80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ACA35-AEA3-443A-A697-733361F4BBD8}"/>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86752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B605-71A3-48F7-B043-DB28B6BAF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AEFAA6-7C1B-4CF3-8A5D-ADB4D2BF5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71DA5-413A-4FF6-BBFF-150E5DFFE562}"/>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309DABE1-7FBB-4B8B-9DC4-14B1B598A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58E1B-7CAC-4937-8239-5140A089527A}"/>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425039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6027-F45B-4909-B08C-8B0DC024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CEF84-EACB-4231-8C29-A48C50AFA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79F21-31B7-46A8-8967-DDC16DAC8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BC70C4-C360-4CEB-9A5A-A674325ADE64}"/>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6" name="Footer Placeholder 5">
            <a:extLst>
              <a:ext uri="{FF2B5EF4-FFF2-40B4-BE49-F238E27FC236}">
                <a16:creationId xmlns:a16="http://schemas.microsoft.com/office/drawing/2014/main" id="{8C762F67-E099-49B6-B63A-9BC31C7CD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87714-E912-48E9-AE2F-0A8576ACABB5}"/>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423057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EE55-B347-4C78-A934-7A9ABFCEC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17F1C-4498-4AD8-86C2-14F275FC9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77785-718D-4CF1-95FA-C0303F33E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C8769-8D12-423F-B562-138A97E98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B6A25-3BF2-470E-9BDF-13FCE3DE9F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E6372C-9373-4A11-8052-5E94CC2DE236}"/>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8" name="Footer Placeholder 7">
            <a:extLst>
              <a:ext uri="{FF2B5EF4-FFF2-40B4-BE49-F238E27FC236}">
                <a16:creationId xmlns:a16="http://schemas.microsoft.com/office/drawing/2014/main" id="{55C41514-786D-4DFE-B9B1-5E9445511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0F0FE-5669-4291-B5EA-AB675CCF1636}"/>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111799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7A59-EE36-4796-9BA6-77B4AB834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3E27F-BC50-45A2-A72F-3152A7DCCF5D}"/>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4" name="Footer Placeholder 3">
            <a:extLst>
              <a:ext uri="{FF2B5EF4-FFF2-40B4-BE49-F238E27FC236}">
                <a16:creationId xmlns:a16="http://schemas.microsoft.com/office/drawing/2014/main" id="{8C5BD3CB-78C4-4FD9-9F10-F739A80629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E094E-E5BF-4D16-B44F-75299FA86AB7}"/>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377551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0A135-A249-4034-B744-72AF798F0DBC}"/>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3" name="Footer Placeholder 2">
            <a:extLst>
              <a:ext uri="{FF2B5EF4-FFF2-40B4-BE49-F238E27FC236}">
                <a16:creationId xmlns:a16="http://schemas.microsoft.com/office/drawing/2014/main" id="{2D4C6F71-8594-476C-83B7-6BB7712DD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0145A-4C5B-45BB-AAF3-EAAA395A82D2}"/>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38530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D3B7-A46F-4B56-AE2D-E6CB58A11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327C4E-8B9E-4383-A5DC-4B9B09816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80B1F-A3CA-4290-B8A6-80F74B5B1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D23EE-8677-487B-A756-8B1B6721A1B8}"/>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6" name="Footer Placeholder 5">
            <a:extLst>
              <a:ext uri="{FF2B5EF4-FFF2-40B4-BE49-F238E27FC236}">
                <a16:creationId xmlns:a16="http://schemas.microsoft.com/office/drawing/2014/main" id="{A55D8B0D-A8D5-4CB1-8228-C8C988CE3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6DDD4-0FA8-49BD-B6E5-FE885E28FF34}"/>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306497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4783-1330-426E-AEB0-7DDB1DE2F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94BB1-D286-4EF1-A298-6159555FB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5839B-107E-4071-81E1-FE2B00496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CB675-3CA5-46BD-B5DC-1C429BEBAC00}"/>
              </a:ext>
            </a:extLst>
          </p:cNvPr>
          <p:cNvSpPr>
            <a:spLocks noGrp="1"/>
          </p:cNvSpPr>
          <p:nvPr>
            <p:ph type="dt" sz="half" idx="10"/>
          </p:nvPr>
        </p:nvSpPr>
        <p:spPr/>
        <p:txBody>
          <a:bodyPr/>
          <a:lstStyle/>
          <a:p>
            <a:fld id="{5EE85195-6220-48CD-9A8F-8506DB652D83}" type="datetimeFigureOut">
              <a:rPr lang="en-US" smtClean="0"/>
              <a:t>5/6/2022</a:t>
            </a:fld>
            <a:endParaRPr lang="en-US"/>
          </a:p>
        </p:txBody>
      </p:sp>
      <p:sp>
        <p:nvSpPr>
          <p:cNvPr id="6" name="Footer Placeholder 5">
            <a:extLst>
              <a:ext uri="{FF2B5EF4-FFF2-40B4-BE49-F238E27FC236}">
                <a16:creationId xmlns:a16="http://schemas.microsoft.com/office/drawing/2014/main" id="{40D41218-7C5F-43DC-B99E-B77B381B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8DAB2-6DE7-4382-B2C8-9FEAF8F65839}"/>
              </a:ext>
            </a:extLst>
          </p:cNvPr>
          <p:cNvSpPr>
            <a:spLocks noGrp="1"/>
          </p:cNvSpPr>
          <p:nvPr>
            <p:ph type="sldNum" sz="quarter" idx="12"/>
          </p:nvPr>
        </p:nvSpPr>
        <p:spPr/>
        <p:txBody>
          <a:bodyPr/>
          <a:lstStyle/>
          <a:p>
            <a:fld id="{959D7CFF-1F13-495C-8B6A-B66A706AFED7}" type="slidenum">
              <a:rPr lang="en-US" smtClean="0"/>
              <a:t>‹#›</a:t>
            </a:fld>
            <a:endParaRPr lang="en-US"/>
          </a:p>
        </p:txBody>
      </p:sp>
    </p:spTree>
    <p:extLst>
      <p:ext uri="{BB962C8B-B14F-4D97-AF65-F5344CB8AC3E}">
        <p14:creationId xmlns:p14="http://schemas.microsoft.com/office/powerpoint/2010/main" val="33032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35822-A3D4-4E43-A3F0-A6726EEBF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8B7A12-475F-497C-B27C-4EE294422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6D523-2BE0-47EB-A410-5C82FB28C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85195-6220-48CD-9A8F-8506DB652D83}" type="datetimeFigureOut">
              <a:rPr lang="en-US" smtClean="0"/>
              <a:t>5/6/2022</a:t>
            </a:fld>
            <a:endParaRPr lang="en-US"/>
          </a:p>
        </p:txBody>
      </p:sp>
      <p:sp>
        <p:nvSpPr>
          <p:cNvPr id="5" name="Footer Placeholder 4">
            <a:extLst>
              <a:ext uri="{FF2B5EF4-FFF2-40B4-BE49-F238E27FC236}">
                <a16:creationId xmlns:a16="http://schemas.microsoft.com/office/drawing/2014/main" id="{511A1C11-36FC-4707-B15A-9241994A7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68CE6-C0C9-48C5-9F97-02C49F16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D7CFF-1F13-495C-8B6A-B66A706AFED7}" type="slidenum">
              <a:rPr lang="en-US" smtClean="0"/>
              <a:t>‹#›</a:t>
            </a:fld>
            <a:endParaRPr lang="en-US"/>
          </a:p>
        </p:txBody>
      </p:sp>
    </p:spTree>
    <p:extLst>
      <p:ext uri="{BB962C8B-B14F-4D97-AF65-F5344CB8AC3E}">
        <p14:creationId xmlns:p14="http://schemas.microsoft.com/office/powerpoint/2010/main" val="46846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47A680-CBA7-41C4-99D1-42B04E2CAF56}"/>
              </a:ext>
            </a:extLst>
          </p:cNvPr>
          <p:cNvSpPr>
            <a:spLocks noGrp="1"/>
          </p:cNvSpPr>
          <p:nvPr>
            <p:ph type="ctrTitle"/>
          </p:nvPr>
        </p:nvSpPr>
        <p:spPr>
          <a:xfrm>
            <a:off x="2027115" y="758683"/>
            <a:ext cx="8137769" cy="1840645"/>
          </a:xfrm>
        </p:spPr>
        <p:txBody>
          <a:bodyPr>
            <a:noAutofit/>
          </a:bodyPr>
          <a:lstStyle/>
          <a:p>
            <a:pPr>
              <a:lnSpc>
                <a:spcPct val="100000"/>
              </a:lnSpc>
            </a:pPr>
            <a:r>
              <a:rPr lang="en-CA" sz="4000" b="1" i="0" u="none" strike="noStrike" dirty="0">
                <a:effectLst/>
                <a:latin typeface="Times New Roman" panose="02020603050405020304" pitchFamily="18" charset="0"/>
                <a:cs typeface="Times New Roman" panose="02020603050405020304" pitchFamily="18" charset="0"/>
              </a:rPr>
              <a:t>CREATE-Table-Top-Challenge</a:t>
            </a:r>
            <a:br>
              <a:rPr lang="en-CA" sz="4000" b="1" i="0" u="none" strike="noStrike" dirty="0">
                <a:effectLst/>
                <a:latin typeface="Times New Roman" panose="02020603050405020304" pitchFamily="18" charset="0"/>
                <a:cs typeface="Times New Roman" panose="02020603050405020304" pitchFamily="18" charset="0"/>
              </a:rPr>
            </a:br>
            <a:br>
              <a:rPr lang="en-CA" sz="4000" b="1" i="0" u="none" strike="noStrike" dirty="0">
                <a:effectLst/>
                <a:latin typeface="Times New Roman" panose="02020603050405020304" pitchFamily="18" charset="0"/>
                <a:cs typeface="Times New Roman" panose="02020603050405020304" pitchFamily="18" charset="0"/>
              </a:rPr>
            </a:br>
            <a:br>
              <a:rPr lang="en-CA" sz="4000" b="1" dirty="0">
                <a:latin typeface="Times New Roman" panose="02020603050405020304" pitchFamily="18" charset="0"/>
                <a:cs typeface="Times New Roman" panose="02020603050405020304" pitchFamily="18" charset="0"/>
              </a:rPr>
            </a:br>
            <a:endParaRPr lang="en-US" sz="4000" dirty="0">
              <a:latin typeface="+mj-lt"/>
            </a:endParaRPr>
          </a:p>
        </p:txBody>
      </p:sp>
      <p:pic>
        <p:nvPicPr>
          <p:cNvPr id="1026" name="Picture 2">
            <a:extLst>
              <a:ext uri="{FF2B5EF4-FFF2-40B4-BE49-F238E27FC236}">
                <a16:creationId xmlns:a16="http://schemas.microsoft.com/office/drawing/2014/main" id="{237E58AF-3EFD-455C-A493-9F2A63AD7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53E80147-8908-4F01-9C17-BF2466B5EC32}"/>
              </a:ext>
            </a:extLst>
          </p:cNvPr>
          <p:cNvSpPr>
            <a:spLocks noGrp="1"/>
          </p:cNvSpPr>
          <p:nvPr>
            <p:ph type="subTitle" idx="1"/>
          </p:nvPr>
        </p:nvSpPr>
        <p:spPr>
          <a:xfrm>
            <a:off x="1523999" y="2368660"/>
            <a:ext cx="9144000" cy="1655762"/>
          </a:xfrm>
        </p:spPr>
        <p:txBody>
          <a:bodyPr>
            <a:normAutofit fontScale="25000" lnSpcReduction="20000"/>
          </a:bodyPr>
          <a:lstStyle/>
          <a:p>
            <a:pPr>
              <a:spcAft>
                <a:spcPts val="600"/>
              </a:spcAft>
            </a:pPr>
            <a:r>
              <a:rPr lang="en-US" sz="9600" b="1" dirty="0">
                <a:latin typeface="Times New Roman" panose="02020603050405020304" pitchFamily="18" charset="0"/>
                <a:cs typeface="Times New Roman" panose="02020603050405020304" pitchFamily="18" charset="0"/>
              </a:rPr>
              <a:t>Group 1 – Team Members</a:t>
            </a:r>
            <a:r>
              <a:rPr lang="en-US" sz="9600" dirty="0">
                <a:latin typeface="Times New Roman" panose="02020603050405020304" pitchFamily="18" charset="0"/>
                <a:cs typeface="Times New Roman" panose="02020603050405020304" pitchFamily="18" charset="0"/>
              </a:rPr>
              <a:t>: </a:t>
            </a:r>
          </a:p>
          <a:p>
            <a:pPr marL="1200150" lvl="2" indent="-285750">
              <a:spcAft>
                <a:spcPts val="600"/>
              </a:spcAft>
              <a:buFont typeface="Arial" panose="020B0604020202020204" pitchFamily="34" charset="0"/>
              <a:buChar char="•"/>
            </a:pPr>
            <a:r>
              <a:rPr lang="en-US" sz="9400" dirty="0" err="1">
                <a:latin typeface="Times New Roman" panose="02020603050405020304" pitchFamily="18" charset="0"/>
                <a:cs typeface="Times New Roman" panose="02020603050405020304" pitchFamily="18" charset="0"/>
              </a:rPr>
              <a:t>Ramtin</a:t>
            </a:r>
            <a:r>
              <a:rPr lang="en-US" sz="9400" dirty="0">
                <a:latin typeface="Times New Roman" panose="02020603050405020304" pitchFamily="18" charset="0"/>
                <a:cs typeface="Times New Roman" panose="02020603050405020304" pitchFamily="18" charset="0"/>
              </a:rPr>
              <a:t> </a:t>
            </a:r>
            <a:r>
              <a:rPr lang="en-US" sz="9400" dirty="0" err="1">
                <a:latin typeface="Times New Roman" panose="02020603050405020304" pitchFamily="18" charset="0"/>
                <a:cs typeface="Times New Roman" panose="02020603050405020304" pitchFamily="18" charset="0"/>
              </a:rPr>
              <a:t>Mojtahedi</a:t>
            </a:r>
            <a:endParaRPr lang="en-US" sz="9400" dirty="0">
              <a:latin typeface="Times New Roman" panose="02020603050405020304" pitchFamily="18" charset="0"/>
              <a:cs typeface="Times New Roman" panose="02020603050405020304" pitchFamily="18" charset="0"/>
            </a:endParaRPr>
          </a:p>
          <a:p>
            <a:pPr marL="742950" lvl="1" indent="-285750">
              <a:spcAft>
                <a:spcPts val="600"/>
              </a:spcAft>
              <a:buFont typeface="Arial" panose="020B0604020202020204" pitchFamily="34" charset="0"/>
              <a:buChar char="•"/>
            </a:pPr>
            <a:r>
              <a:rPr lang="en-CA" sz="9600" dirty="0" err="1">
                <a:latin typeface="Times New Roman" panose="02020603050405020304" pitchFamily="18" charset="0"/>
                <a:cs typeface="Times New Roman" panose="02020603050405020304" pitchFamily="18" charset="0"/>
              </a:rPr>
              <a:t>Zhendong</a:t>
            </a:r>
            <a:r>
              <a:rPr lang="en-CA" sz="9600" dirty="0">
                <a:latin typeface="Times New Roman" panose="02020603050405020304" pitchFamily="18" charset="0"/>
                <a:cs typeface="Times New Roman" panose="02020603050405020304" pitchFamily="18" charset="0"/>
              </a:rPr>
              <a:t> Sha</a:t>
            </a:r>
          </a:p>
          <a:p>
            <a:pPr marL="742950" lvl="1" indent="-285750">
              <a:spcAft>
                <a:spcPts val="600"/>
              </a:spcAft>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Mahdi Gilany</a:t>
            </a:r>
          </a:p>
          <a:p>
            <a:pPr marL="742950" lvl="1" indent="-285750">
              <a:spcAft>
                <a:spcPts val="600"/>
              </a:spcAft>
              <a:buFont typeface="Arial" panose="020B0604020202020204" pitchFamily="34" charset="0"/>
              <a:buChar char="•"/>
            </a:pPr>
            <a:endParaRPr lang="en-CA" sz="9600" dirty="0">
              <a:latin typeface="Times New Roman" panose="02020603050405020304" pitchFamily="18" charset="0"/>
              <a:cs typeface="Times New Roman" panose="02020603050405020304" pitchFamily="18" charset="0"/>
            </a:endParaRPr>
          </a:p>
          <a:p>
            <a:pPr>
              <a:spcAft>
                <a:spcPts val="600"/>
              </a:spcAft>
            </a:pPr>
            <a:r>
              <a:rPr lang="en-CA" sz="9600" b="1" dirty="0">
                <a:latin typeface="Times New Roman" panose="02020603050405020304" pitchFamily="18" charset="0"/>
                <a:cs typeface="Times New Roman" panose="02020603050405020304" pitchFamily="18" charset="0"/>
              </a:rPr>
              <a:t>Group Mentor: </a:t>
            </a:r>
            <a:r>
              <a:rPr lang="en-CA" sz="9600" dirty="0">
                <a:latin typeface="Times New Roman" panose="02020603050405020304" pitchFamily="18" charset="0"/>
                <a:cs typeface="Times New Roman" panose="02020603050405020304" pitchFamily="18" charset="0"/>
              </a:rPr>
              <a:t>Dr. </a:t>
            </a:r>
            <a:r>
              <a:rPr lang="en-CA" sz="9600" dirty="0" err="1">
                <a:latin typeface="Times New Roman" panose="02020603050405020304" pitchFamily="18" charset="0"/>
                <a:cs typeface="Times New Roman" panose="02020603050405020304" pitchFamily="18" charset="0"/>
              </a:rPr>
              <a:t>Amoon</a:t>
            </a:r>
            <a:r>
              <a:rPr lang="en-CA" sz="9600" dirty="0">
                <a:latin typeface="Times New Roman" panose="02020603050405020304" pitchFamily="18" charset="0"/>
                <a:cs typeface="Times New Roman" panose="02020603050405020304" pitchFamily="18" charset="0"/>
              </a:rPr>
              <a:t> </a:t>
            </a:r>
            <a:r>
              <a:rPr lang="en-CA" sz="9600" dirty="0" err="1">
                <a:latin typeface="Times New Roman" panose="02020603050405020304" pitchFamily="18" charset="0"/>
                <a:cs typeface="Times New Roman" panose="02020603050405020304" pitchFamily="18" charset="0"/>
              </a:rPr>
              <a:t>Jamzad</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May 06, 2022</a:t>
            </a:r>
            <a:endParaRPr lang="en-CA" sz="8000" dirty="0"/>
          </a:p>
        </p:txBody>
      </p:sp>
    </p:spTree>
    <p:extLst>
      <p:ext uri="{BB962C8B-B14F-4D97-AF65-F5344CB8AC3E}">
        <p14:creationId xmlns:p14="http://schemas.microsoft.com/office/powerpoint/2010/main" val="269095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Completed Tasks</a:t>
            </a: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38259027-DE1E-4FFF-B9AA-042B129A912E}"/>
              </a:ext>
            </a:extLst>
          </p:cNvPr>
          <p:cNvSpPr/>
          <p:nvPr/>
        </p:nvSpPr>
        <p:spPr>
          <a:xfrm>
            <a:off x="240613" y="5808803"/>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1/7</a:t>
            </a:r>
            <a:endParaRPr lang="en-CA" sz="1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DF72A22-0370-F52F-370F-588D3AB9597F}"/>
              </a:ext>
            </a:extLst>
          </p:cNvPr>
          <p:cNvSpPr txBox="1"/>
          <p:nvPr/>
        </p:nvSpPr>
        <p:spPr>
          <a:xfrm>
            <a:off x="240613" y="1057523"/>
            <a:ext cx="11757905" cy="3262432"/>
          </a:xfrm>
          <a:prstGeom prst="rect">
            <a:avLst/>
          </a:prstGeom>
          <a:noFill/>
        </p:spPr>
        <p:txBody>
          <a:bodyPr wrap="square" rtlCol="0">
            <a:spAutoFit/>
          </a:bodyPr>
          <a:lstStyle/>
          <a:p>
            <a:r>
              <a:rPr lang="en-US" dirty="0">
                <a:latin typeface="Times New Roman" panose="02020603050405020304" pitchFamily="18" charset="0"/>
                <a:ea typeface="+mj-ea"/>
                <a:cs typeface="Times New Roman" panose="02020603050405020304" pitchFamily="18" charset="0"/>
              </a:rPr>
              <a:t>Highlights:</a:t>
            </a:r>
          </a:p>
          <a:p>
            <a:pPr marL="285750" indent="-285750">
              <a:buFont typeface="Arial" panose="020B0604020202020204" pitchFamily="34" charset="0"/>
              <a:buChar char="•"/>
            </a:pPr>
            <a:endParaRPr lang="en-US"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mj-ea"/>
                <a:cs typeface="Times New Roman" panose="02020603050405020304" pitchFamily="18" charset="0"/>
              </a:rPr>
              <a:t>Task 1</a:t>
            </a:r>
          </a:p>
          <a:p>
            <a:pPr marL="742950" lvl="1"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Filtering Data</a:t>
            </a:r>
          </a:p>
          <a:p>
            <a:pPr marL="742950" lvl="1"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Changing model</a:t>
            </a:r>
          </a:p>
          <a:p>
            <a:pPr marL="1200150" lvl="2"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Backbone neural net</a:t>
            </a:r>
          </a:p>
          <a:p>
            <a:pPr marL="1200150" lvl="2"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Overall pipeline</a:t>
            </a:r>
          </a:p>
          <a:p>
            <a:pPr marL="285750" indent="-285750">
              <a:buFont typeface="Arial" panose="020B0604020202020204" pitchFamily="34" charset="0"/>
              <a:buChar char="•"/>
            </a:pPr>
            <a:endParaRPr lang="en-US"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mj-ea"/>
                <a:cs typeface="Times New Roman" panose="02020603050405020304" pitchFamily="18" charset="0"/>
              </a:rPr>
              <a:t>Task 3</a:t>
            </a:r>
          </a:p>
          <a:p>
            <a:pPr marL="742950" lvl="1"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Data Filtering</a:t>
            </a:r>
          </a:p>
          <a:p>
            <a:pPr marL="742950" lvl="1" indent="-285750">
              <a:buFont typeface="Arial" panose="020B0604020202020204" pitchFamily="34" charset="0"/>
              <a:buChar char="•"/>
            </a:pPr>
            <a:r>
              <a:rPr lang="en-US" sz="1400" dirty="0">
                <a:latin typeface="Times New Roman" panose="02020603050405020304" pitchFamily="18" charset="0"/>
                <a:ea typeface="+mj-ea"/>
                <a:cs typeface="Times New Roman" panose="02020603050405020304" pitchFamily="18" charset="0"/>
              </a:rPr>
              <a:t>Changing backbone neural net</a:t>
            </a:r>
          </a:p>
          <a:p>
            <a:pPr marL="742950" lvl="1" indent="-285750">
              <a:buFont typeface="Arial" panose="020B0604020202020204" pitchFamily="34" charset="0"/>
              <a:buChar char="•"/>
            </a:pPr>
            <a:endParaRPr lang="en-US" sz="1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7197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Data Filtering – Task 1 </a:t>
            </a:r>
            <a:endParaRPr lang="en-CA" sz="4000"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750EC4-7942-4AF2-9D9C-7435B1699296}"/>
              </a:ext>
            </a:extLst>
          </p:cNvPr>
          <p:cNvSpPr txBox="1"/>
          <p:nvPr/>
        </p:nvSpPr>
        <p:spPr>
          <a:xfrm>
            <a:off x="1143588" y="1391328"/>
            <a:ext cx="10564483" cy="369332"/>
          </a:xfrm>
          <a:prstGeom prst="rect">
            <a:avLst/>
          </a:prstGeom>
          <a:noFill/>
        </p:spPr>
        <p:txBody>
          <a:bodyPr wrap="square" rtlCol="0">
            <a:spAutoFit/>
          </a:bodyPr>
          <a:lstStyle/>
          <a:p>
            <a:endParaRPr lang="en-CA" b="1" dirty="0"/>
          </a:p>
        </p:txBody>
      </p:sp>
      <p:sp>
        <p:nvSpPr>
          <p:cNvPr id="6" name="Oval 5">
            <a:extLst>
              <a:ext uri="{FF2B5EF4-FFF2-40B4-BE49-F238E27FC236}">
                <a16:creationId xmlns:a16="http://schemas.microsoft.com/office/drawing/2014/main" id="{132A0EE7-4EC7-45C7-819F-05ECFA6137C1}"/>
              </a:ext>
            </a:extLst>
          </p:cNvPr>
          <p:cNvSpPr/>
          <p:nvPr/>
        </p:nvSpPr>
        <p:spPr>
          <a:xfrm>
            <a:off x="239550" y="5808803"/>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2/7</a:t>
            </a:r>
            <a:endParaRPr lang="en-CA" sz="1400" b="1" dirty="0">
              <a:latin typeface="Times New Roman" panose="02020603050405020304" pitchFamily="18" charset="0"/>
              <a:cs typeface="Times New Roman" panose="02020603050405020304" pitchFamily="18" charset="0"/>
            </a:endParaRPr>
          </a:p>
        </p:txBody>
      </p:sp>
      <p:pic>
        <p:nvPicPr>
          <p:cNvPr id="5" name="Picture 4" descr="A picture containing indoor&#10;&#10;Description automatically generated">
            <a:extLst>
              <a:ext uri="{FF2B5EF4-FFF2-40B4-BE49-F238E27FC236}">
                <a16:creationId xmlns:a16="http://schemas.microsoft.com/office/drawing/2014/main" id="{2775BC72-E8A8-AFED-BF12-536EAC425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16" y="1760660"/>
            <a:ext cx="4677549" cy="3508162"/>
          </a:xfrm>
          <a:prstGeom prst="rect">
            <a:avLst/>
          </a:prstGeom>
        </p:spPr>
      </p:pic>
      <p:pic>
        <p:nvPicPr>
          <p:cNvPr id="8" name="Picture 7" descr="A picture containing indoor, wall, person&#10;&#10;Description automatically generated">
            <a:extLst>
              <a:ext uri="{FF2B5EF4-FFF2-40B4-BE49-F238E27FC236}">
                <a16:creationId xmlns:a16="http://schemas.microsoft.com/office/drawing/2014/main" id="{95FAA8C0-37D4-D753-192F-5ED0668DA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386" y="1760660"/>
            <a:ext cx="4677549" cy="3508162"/>
          </a:xfrm>
          <a:prstGeom prst="rect">
            <a:avLst/>
          </a:prstGeom>
        </p:spPr>
      </p:pic>
      <p:sp>
        <p:nvSpPr>
          <p:cNvPr id="10" name="TextBox 9">
            <a:extLst>
              <a:ext uri="{FF2B5EF4-FFF2-40B4-BE49-F238E27FC236}">
                <a16:creationId xmlns:a16="http://schemas.microsoft.com/office/drawing/2014/main" id="{3304A3C5-A3B4-3B65-F930-1BF3E8A999AD}"/>
              </a:ext>
            </a:extLst>
          </p:cNvPr>
          <p:cNvSpPr txBox="1"/>
          <p:nvPr/>
        </p:nvSpPr>
        <p:spPr>
          <a:xfrm>
            <a:off x="1972143" y="5453488"/>
            <a:ext cx="2241494" cy="369332"/>
          </a:xfrm>
          <a:prstGeom prst="rect">
            <a:avLst/>
          </a:prstGeom>
          <a:noFill/>
        </p:spPr>
        <p:txBody>
          <a:bodyPr wrap="square" rtlCol="0">
            <a:spAutoFit/>
          </a:bodyPr>
          <a:lstStyle/>
          <a:p>
            <a:pPr algn="ctr"/>
            <a:r>
              <a:rPr lang="en-US" dirty="0"/>
              <a:t>Not visible ultrasound</a:t>
            </a:r>
          </a:p>
        </p:txBody>
      </p:sp>
      <p:sp>
        <p:nvSpPr>
          <p:cNvPr id="12" name="TextBox 11">
            <a:extLst>
              <a:ext uri="{FF2B5EF4-FFF2-40B4-BE49-F238E27FC236}">
                <a16:creationId xmlns:a16="http://schemas.microsoft.com/office/drawing/2014/main" id="{5A00434E-8411-4C9D-A5CE-6D72342E0B76}"/>
              </a:ext>
            </a:extLst>
          </p:cNvPr>
          <p:cNvSpPr txBox="1"/>
          <p:nvPr/>
        </p:nvSpPr>
        <p:spPr>
          <a:xfrm>
            <a:off x="7063038" y="5439471"/>
            <a:ext cx="2918244" cy="369332"/>
          </a:xfrm>
          <a:prstGeom prst="rect">
            <a:avLst/>
          </a:prstGeom>
          <a:noFill/>
        </p:spPr>
        <p:txBody>
          <a:bodyPr wrap="square" rtlCol="0">
            <a:spAutoFit/>
          </a:bodyPr>
          <a:lstStyle/>
          <a:p>
            <a:pPr algn="ctr"/>
            <a:r>
              <a:rPr lang="en-US" dirty="0"/>
              <a:t>Two present tools in hands</a:t>
            </a:r>
          </a:p>
        </p:txBody>
      </p:sp>
    </p:spTree>
    <p:extLst>
      <p:ext uri="{BB962C8B-B14F-4D97-AF65-F5344CB8AC3E}">
        <p14:creationId xmlns:p14="http://schemas.microsoft.com/office/powerpoint/2010/main" val="151360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Experimented Models and Results – Task 1</a:t>
            </a:r>
            <a:endParaRPr lang="en-CA" sz="4000"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5816" y="5771052"/>
            <a:ext cx="1406769" cy="10697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6C90252B-0DC4-4C86-99E6-0F6A12D3AA7B}"/>
              </a:ext>
            </a:extLst>
          </p:cNvPr>
          <p:cNvGraphicFramePr>
            <a:graphicFrameLocks noGrp="1"/>
          </p:cNvGraphicFramePr>
          <p:nvPr>
            <p:extLst>
              <p:ext uri="{D42A27DB-BD31-4B8C-83A1-F6EECF244321}">
                <p14:modId xmlns:p14="http://schemas.microsoft.com/office/powerpoint/2010/main" val="1272744553"/>
              </p:ext>
            </p:extLst>
          </p:nvPr>
        </p:nvGraphicFramePr>
        <p:xfrm>
          <a:off x="322261" y="4138072"/>
          <a:ext cx="8120048" cy="1920240"/>
        </p:xfrm>
        <a:graphic>
          <a:graphicData uri="http://schemas.openxmlformats.org/drawingml/2006/table">
            <a:tbl>
              <a:tblPr firstRow="1" bandRow="1">
                <a:tableStyleId>{5C22544A-7EE6-4342-B048-85BDC9FD1C3A}</a:tableStyleId>
              </a:tblPr>
              <a:tblGrid>
                <a:gridCol w="2030012">
                  <a:extLst>
                    <a:ext uri="{9D8B030D-6E8A-4147-A177-3AD203B41FA5}">
                      <a16:colId xmlns:a16="http://schemas.microsoft.com/office/drawing/2014/main" val="3939524406"/>
                    </a:ext>
                  </a:extLst>
                </a:gridCol>
                <a:gridCol w="2030012">
                  <a:extLst>
                    <a:ext uri="{9D8B030D-6E8A-4147-A177-3AD203B41FA5}">
                      <a16:colId xmlns:a16="http://schemas.microsoft.com/office/drawing/2014/main" val="118123249"/>
                    </a:ext>
                  </a:extLst>
                </a:gridCol>
                <a:gridCol w="2030012">
                  <a:extLst>
                    <a:ext uri="{9D8B030D-6E8A-4147-A177-3AD203B41FA5}">
                      <a16:colId xmlns:a16="http://schemas.microsoft.com/office/drawing/2014/main" val="716774346"/>
                    </a:ext>
                  </a:extLst>
                </a:gridCol>
                <a:gridCol w="2030012">
                  <a:extLst>
                    <a:ext uri="{9D8B030D-6E8A-4147-A177-3AD203B41FA5}">
                      <a16:colId xmlns:a16="http://schemas.microsoft.com/office/drawing/2014/main" val="3177134457"/>
                    </a:ext>
                  </a:extLst>
                </a:gridCol>
              </a:tblGrid>
              <a:tr h="333391">
                <a:tc>
                  <a:txBody>
                    <a:bodyPr/>
                    <a:lstStyle/>
                    <a:p>
                      <a:pPr algn="ctr"/>
                      <a:r>
                        <a:rPr lang="en-US" sz="1600" dirty="0">
                          <a:latin typeface="Times New Roman" panose="02020603050405020304" pitchFamily="18" charset="0"/>
                          <a:cs typeface="Times New Roman" panose="02020603050405020304" pitchFamily="18" charset="0"/>
                        </a:rPr>
                        <a:t>Experiment</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Accuracy [%]</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Recall [%]</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Precision [%]</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24575"/>
                  </a:ext>
                </a:extLst>
              </a:tr>
              <a:tr h="333391">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Baseline-ResNet50</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78.42</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78.42</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75.73</a:t>
                      </a:r>
                      <a:endParaRPr lang="en-CA" sz="16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6383187"/>
                  </a:ext>
                </a:extLst>
              </a:tr>
              <a:tr h="520637">
                <a:tc>
                  <a:txBody>
                    <a:bodyPr/>
                    <a:lstStyle/>
                    <a:p>
                      <a:pPr algn="ctr"/>
                      <a:r>
                        <a:rPr lang="en-US" sz="1600" dirty="0">
                          <a:latin typeface="Times New Roman" panose="02020603050405020304" pitchFamily="18" charset="0"/>
                          <a:cs typeface="Times New Roman" panose="02020603050405020304" pitchFamily="18" charset="0"/>
                        </a:rPr>
                        <a:t>ResNet50 – Balanced Data</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71.55</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71.55</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77.28</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091142"/>
                  </a:ext>
                </a:extLst>
              </a:tr>
              <a:tr h="333391">
                <a:tc>
                  <a:txBody>
                    <a:bodyPr/>
                    <a:lstStyle/>
                    <a:p>
                      <a:pPr algn="ctr"/>
                      <a:r>
                        <a:rPr lang="en-US" sz="1600" dirty="0">
                          <a:latin typeface="Times New Roman" panose="02020603050405020304" pitchFamily="18" charset="0"/>
                          <a:cs typeface="Times New Roman" panose="02020603050405020304" pitchFamily="18" charset="0"/>
                        </a:rPr>
                        <a:t>EfficientNetB4</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65.03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65.03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65.92</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9398312"/>
                  </a:ext>
                </a:extLst>
              </a:tr>
              <a:tr h="333391">
                <a:tc>
                  <a:txBody>
                    <a:bodyPr/>
                    <a:lstStyle/>
                    <a:p>
                      <a:pPr algn="ct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101</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81.3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81.3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84.64</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5183851"/>
                  </a:ext>
                </a:extLst>
              </a:tr>
            </a:tbl>
          </a:graphicData>
        </a:graphic>
      </p:graphicFrame>
      <p:sp>
        <p:nvSpPr>
          <p:cNvPr id="3" name="TextBox 2">
            <a:extLst>
              <a:ext uri="{FF2B5EF4-FFF2-40B4-BE49-F238E27FC236}">
                <a16:creationId xmlns:a16="http://schemas.microsoft.com/office/drawing/2014/main" id="{C9566087-E3A3-491C-ADE7-E8C801E19825}"/>
              </a:ext>
            </a:extLst>
          </p:cNvPr>
          <p:cNvSpPr txBox="1"/>
          <p:nvPr/>
        </p:nvSpPr>
        <p:spPr>
          <a:xfrm>
            <a:off x="731537" y="3812211"/>
            <a:ext cx="730944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Without Filtering Data</a:t>
            </a:r>
            <a:endParaRPr lang="en-CA"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AC099C-03F3-4A8F-B684-08BDD2CA9EC5}"/>
              </a:ext>
            </a:extLst>
          </p:cNvPr>
          <p:cNvSpPr txBox="1"/>
          <p:nvPr/>
        </p:nvSpPr>
        <p:spPr>
          <a:xfrm>
            <a:off x="723586" y="958823"/>
            <a:ext cx="730944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With Filtering Data</a:t>
            </a:r>
            <a:endParaRPr lang="en-CA" b="1" dirty="0">
              <a:latin typeface="Times New Roman" panose="02020603050405020304" pitchFamily="18" charset="0"/>
              <a:cs typeface="Times New Roman" panose="02020603050405020304" pitchFamily="18" charset="0"/>
            </a:endParaRPr>
          </a:p>
        </p:txBody>
      </p:sp>
      <p:graphicFrame>
        <p:nvGraphicFramePr>
          <p:cNvPr id="10" name="Table 2">
            <a:extLst>
              <a:ext uri="{FF2B5EF4-FFF2-40B4-BE49-F238E27FC236}">
                <a16:creationId xmlns:a16="http://schemas.microsoft.com/office/drawing/2014/main" id="{C54FF2EF-57D2-4762-A91A-0651FD18266A}"/>
              </a:ext>
            </a:extLst>
          </p:cNvPr>
          <p:cNvGraphicFramePr>
            <a:graphicFrameLocks noGrp="1"/>
          </p:cNvGraphicFramePr>
          <p:nvPr>
            <p:extLst>
              <p:ext uri="{D42A27DB-BD31-4B8C-83A1-F6EECF244321}">
                <p14:modId xmlns:p14="http://schemas.microsoft.com/office/powerpoint/2010/main" val="859405089"/>
              </p:ext>
            </p:extLst>
          </p:nvPr>
        </p:nvGraphicFramePr>
        <p:xfrm>
          <a:off x="314311" y="1335431"/>
          <a:ext cx="8128000" cy="2433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39524406"/>
                    </a:ext>
                  </a:extLst>
                </a:gridCol>
                <a:gridCol w="2032000">
                  <a:extLst>
                    <a:ext uri="{9D8B030D-6E8A-4147-A177-3AD203B41FA5}">
                      <a16:colId xmlns:a16="http://schemas.microsoft.com/office/drawing/2014/main" val="118123249"/>
                    </a:ext>
                  </a:extLst>
                </a:gridCol>
                <a:gridCol w="2032000">
                  <a:extLst>
                    <a:ext uri="{9D8B030D-6E8A-4147-A177-3AD203B41FA5}">
                      <a16:colId xmlns:a16="http://schemas.microsoft.com/office/drawing/2014/main" val="716774346"/>
                    </a:ext>
                  </a:extLst>
                </a:gridCol>
                <a:gridCol w="2032000">
                  <a:extLst>
                    <a:ext uri="{9D8B030D-6E8A-4147-A177-3AD203B41FA5}">
                      <a16:colId xmlns:a16="http://schemas.microsoft.com/office/drawing/2014/main" val="3177134457"/>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Experiment</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Accuracy [%]</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Recall [%]</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Val Precision [%]</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24575"/>
                  </a:ext>
                </a:extLst>
              </a:tr>
              <a:tr h="370840">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ResNet50</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82.92</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82.92</a:t>
                      </a:r>
                      <a:endParaRPr lang="en-CA"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cs typeface="Times New Roman" panose="02020603050405020304" pitchFamily="18" charset="0"/>
                        </a:rPr>
                        <a:t>82.83</a:t>
                      </a:r>
                      <a:endParaRPr lang="en-CA" sz="16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63831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EfficientNetB4</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81.3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81.3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84.64</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0911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101</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80.98</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80.98</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84.9</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9398312"/>
                  </a:ext>
                </a:extLst>
              </a:tr>
              <a:tr h="370840">
                <a:tc>
                  <a:txBody>
                    <a:bodyPr/>
                    <a:lstStyle/>
                    <a:p>
                      <a:pPr algn="ctr"/>
                      <a:r>
                        <a:rPr lang="en-US" sz="1600" dirty="0" err="1">
                          <a:latin typeface="Times New Roman" panose="02020603050405020304" pitchFamily="18" charset="0"/>
                          <a:cs typeface="Times New Roman" panose="02020603050405020304" pitchFamily="18" charset="0"/>
                        </a:rPr>
                        <a:t>ViT</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66.3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66.3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72.89</a:t>
                      </a: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5183851"/>
                  </a:ext>
                </a:extLst>
              </a:tr>
              <a:tr h="370840">
                <a:tc>
                  <a:txBody>
                    <a:bodyPr/>
                    <a:lstStyle/>
                    <a:p>
                      <a:pPr algn="ctr"/>
                      <a:r>
                        <a:rPr lang="en-CA" sz="1600" b="1" dirty="0">
                          <a:latin typeface="Times New Roman" panose="02020603050405020304" pitchFamily="18" charset="0"/>
                          <a:cs typeface="Times New Roman" panose="02020603050405020304" pitchFamily="18" charset="0"/>
                        </a:rPr>
                        <a:t>Multi-frame Resnet50-LSTM</a:t>
                      </a:r>
                    </a:p>
                  </a:txBody>
                  <a:tcPr/>
                </a:tc>
                <a:tc>
                  <a:txBody>
                    <a:bodyPr/>
                    <a:lstStyle/>
                    <a:p>
                      <a:pPr algn="ctr"/>
                      <a:r>
                        <a:rPr lang="en-CA" sz="1600" b="1" dirty="0">
                          <a:latin typeface="Times New Roman" panose="02020603050405020304" pitchFamily="18" charset="0"/>
                          <a:cs typeface="Times New Roman" panose="02020603050405020304" pitchFamily="18" charset="0"/>
                        </a:rPr>
                        <a:t>0.96</a:t>
                      </a:r>
                    </a:p>
                  </a:txBody>
                  <a:tcPr/>
                </a:tc>
                <a:tc>
                  <a:txBody>
                    <a:bodyPr/>
                    <a:lstStyle/>
                    <a:p>
                      <a:pPr algn="ctr"/>
                      <a:r>
                        <a:rPr lang="en-CA" sz="1600" b="1" dirty="0">
                          <a:latin typeface="Times New Roman" panose="02020603050405020304" pitchFamily="18" charset="0"/>
                          <a:cs typeface="Times New Roman" panose="02020603050405020304" pitchFamily="18" charset="0"/>
                        </a:rPr>
                        <a:t>N/A</a:t>
                      </a:r>
                    </a:p>
                  </a:txBody>
                  <a:tcPr/>
                </a:tc>
                <a:tc>
                  <a:txBody>
                    <a:bodyPr/>
                    <a:lstStyle/>
                    <a:p>
                      <a:pPr algn="ctr"/>
                      <a:r>
                        <a:rPr lang="en-CA" sz="1600" b="1" dirty="0">
                          <a:latin typeface="Times New Roman" panose="02020603050405020304" pitchFamily="18" charset="0"/>
                          <a:cs typeface="Times New Roman" panose="02020603050405020304" pitchFamily="18" charset="0"/>
                        </a:rPr>
                        <a:t>N/A</a:t>
                      </a:r>
                    </a:p>
                  </a:txBody>
                  <a:tcPr/>
                </a:tc>
                <a:extLst>
                  <a:ext uri="{0D108BD9-81ED-4DB2-BD59-A6C34878D82A}">
                    <a16:rowId xmlns:a16="http://schemas.microsoft.com/office/drawing/2014/main" val="3677380850"/>
                  </a:ext>
                </a:extLst>
              </a:tr>
            </a:tbl>
          </a:graphicData>
        </a:graphic>
      </p:graphicFrame>
      <p:pic>
        <p:nvPicPr>
          <p:cNvPr id="12" name="Picture 11">
            <a:extLst>
              <a:ext uri="{FF2B5EF4-FFF2-40B4-BE49-F238E27FC236}">
                <a16:creationId xmlns:a16="http://schemas.microsoft.com/office/drawing/2014/main" id="{4A0E7ED1-3AAB-42CC-975E-1956D3AE6159}"/>
              </a:ext>
            </a:extLst>
          </p:cNvPr>
          <p:cNvPicPr>
            <a:picLocks noChangeAspect="1"/>
          </p:cNvPicPr>
          <p:nvPr/>
        </p:nvPicPr>
        <p:blipFill>
          <a:blip r:embed="rId4"/>
          <a:stretch>
            <a:fillRect/>
          </a:stretch>
        </p:blipFill>
        <p:spPr>
          <a:xfrm>
            <a:off x="8578047" y="2106283"/>
            <a:ext cx="3234511" cy="2645434"/>
          </a:xfrm>
          <a:prstGeom prst="rect">
            <a:avLst/>
          </a:prstGeom>
        </p:spPr>
      </p:pic>
      <p:sp>
        <p:nvSpPr>
          <p:cNvPr id="16" name="Oval 15">
            <a:extLst>
              <a:ext uri="{FF2B5EF4-FFF2-40B4-BE49-F238E27FC236}">
                <a16:creationId xmlns:a16="http://schemas.microsoft.com/office/drawing/2014/main" id="{81FDD75E-EC34-48FF-974B-36717DCEDCD1}"/>
              </a:ext>
            </a:extLst>
          </p:cNvPr>
          <p:cNvSpPr/>
          <p:nvPr/>
        </p:nvSpPr>
        <p:spPr>
          <a:xfrm>
            <a:off x="210795" y="6077474"/>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3/7</a:t>
            </a:r>
            <a:endParaRPr lang="en-CA" sz="1400" b="1"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752CA78A-71A9-4EC5-E737-383F919E19DD}"/>
              </a:ext>
            </a:extLst>
          </p:cNvPr>
          <p:cNvCxnSpPr/>
          <p:nvPr/>
        </p:nvCxnSpPr>
        <p:spPr>
          <a:xfrm flipH="1">
            <a:off x="-284672" y="3429000"/>
            <a:ext cx="284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94562E-7E72-5BB6-C003-58F5D5859584}"/>
              </a:ext>
            </a:extLst>
          </p:cNvPr>
          <p:cNvSpPr txBox="1"/>
          <p:nvPr/>
        </p:nvSpPr>
        <p:spPr>
          <a:xfrm>
            <a:off x="-1354347" y="3140015"/>
            <a:ext cx="1112807" cy="1200329"/>
          </a:xfrm>
          <a:prstGeom prst="rect">
            <a:avLst/>
          </a:prstGeom>
          <a:noFill/>
        </p:spPr>
        <p:txBody>
          <a:bodyPr wrap="square" rtlCol="0">
            <a:spAutoFit/>
          </a:bodyPr>
          <a:lstStyle/>
          <a:p>
            <a:r>
              <a:rPr lang="en-US" dirty="0"/>
              <a:t>Code of task 3 but labels of task 1</a:t>
            </a:r>
          </a:p>
        </p:txBody>
      </p:sp>
    </p:spTree>
    <p:extLst>
      <p:ext uri="{BB962C8B-B14F-4D97-AF65-F5344CB8AC3E}">
        <p14:creationId xmlns:p14="http://schemas.microsoft.com/office/powerpoint/2010/main" val="390574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Experimented Approaches and Results – Task 3</a:t>
            </a:r>
            <a:endParaRPr lang="en-CA" sz="4000"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7C689A7-B3F4-4F7C-8739-AAED30D937A6}"/>
              </a:ext>
            </a:extLst>
          </p:cNvPr>
          <p:cNvGrpSpPr/>
          <p:nvPr/>
        </p:nvGrpSpPr>
        <p:grpSpPr>
          <a:xfrm>
            <a:off x="5702621" y="1201949"/>
            <a:ext cx="3605281" cy="2313392"/>
            <a:chOff x="1130725" y="1811547"/>
            <a:chExt cx="5175184" cy="3899143"/>
          </a:xfrm>
        </p:grpSpPr>
        <p:sp>
          <p:nvSpPr>
            <p:cNvPr id="2" name="Rectangle: Rounded Corners 1">
              <a:extLst>
                <a:ext uri="{FF2B5EF4-FFF2-40B4-BE49-F238E27FC236}">
                  <a16:creationId xmlns:a16="http://schemas.microsoft.com/office/drawing/2014/main" id="{AF8B3848-166A-400A-8C33-D545CB42F31C}"/>
                </a:ext>
              </a:extLst>
            </p:cNvPr>
            <p:cNvSpPr/>
            <p:nvPr/>
          </p:nvSpPr>
          <p:spPr>
            <a:xfrm>
              <a:off x="1161691" y="1811547"/>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ResNet50</a:t>
              </a:r>
              <a:endParaRPr lang="en-CA" dirty="0"/>
            </a:p>
          </p:txBody>
        </p:sp>
        <p:sp>
          <p:nvSpPr>
            <p:cNvPr id="7" name="Rectangle: Rounded Corners 6">
              <a:extLst>
                <a:ext uri="{FF2B5EF4-FFF2-40B4-BE49-F238E27FC236}">
                  <a16:creationId xmlns:a16="http://schemas.microsoft.com/office/drawing/2014/main" id="{08E30DF9-7D3B-4935-8DE7-1ED4DD51D91E}"/>
                </a:ext>
              </a:extLst>
            </p:cNvPr>
            <p:cNvSpPr/>
            <p:nvPr/>
          </p:nvSpPr>
          <p:spPr>
            <a:xfrm>
              <a:off x="1161691" y="2843840"/>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ResNet50</a:t>
              </a:r>
              <a:endParaRPr lang="en-CA" dirty="0"/>
            </a:p>
            <a:p>
              <a:pPr algn="ctr"/>
              <a:endParaRPr lang="en-CA" dirty="0"/>
            </a:p>
          </p:txBody>
        </p:sp>
        <p:sp>
          <p:nvSpPr>
            <p:cNvPr id="8" name="Rectangle: Rounded Corners 7">
              <a:extLst>
                <a:ext uri="{FF2B5EF4-FFF2-40B4-BE49-F238E27FC236}">
                  <a16:creationId xmlns:a16="http://schemas.microsoft.com/office/drawing/2014/main" id="{76E6A45D-B106-4FDD-9193-31C18AF2A90A}"/>
                </a:ext>
              </a:extLst>
            </p:cNvPr>
            <p:cNvSpPr/>
            <p:nvPr/>
          </p:nvSpPr>
          <p:spPr>
            <a:xfrm>
              <a:off x="1130725" y="4819294"/>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ResNet50</a:t>
              </a:r>
              <a:endParaRPr lang="en-CA" dirty="0"/>
            </a:p>
            <a:p>
              <a:pPr algn="ctr"/>
              <a:endParaRPr lang="en-CA" dirty="0"/>
            </a:p>
          </p:txBody>
        </p:sp>
        <p:sp>
          <p:nvSpPr>
            <p:cNvPr id="3" name="Oval 2">
              <a:extLst>
                <a:ext uri="{FF2B5EF4-FFF2-40B4-BE49-F238E27FC236}">
                  <a16:creationId xmlns:a16="http://schemas.microsoft.com/office/drawing/2014/main" id="{EA550CF8-6455-4437-BDDE-8476F8658F86}"/>
                </a:ext>
              </a:extLst>
            </p:cNvPr>
            <p:cNvSpPr/>
            <p:nvPr/>
          </p:nvSpPr>
          <p:spPr>
            <a:xfrm>
              <a:off x="1920815" y="4002656"/>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12D344B1-B8A2-4F62-90B3-3CDF231D65BB}"/>
                </a:ext>
              </a:extLst>
            </p:cNvPr>
            <p:cNvSpPr/>
            <p:nvPr/>
          </p:nvSpPr>
          <p:spPr>
            <a:xfrm>
              <a:off x="1920815" y="4277265"/>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83DD8D7D-91A0-4D5C-9A6A-2E681802DF3B}"/>
                </a:ext>
              </a:extLst>
            </p:cNvPr>
            <p:cNvSpPr/>
            <p:nvPr/>
          </p:nvSpPr>
          <p:spPr>
            <a:xfrm>
              <a:off x="1920815" y="4520243"/>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CB2730CE-EFD7-4A4E-BA48-B1412FB7276A}"/>
                </a:ext>
              </a:extLst>
            </p:cNvPr>
            <p:cNvSpPr/>
            <p:nvPr/>
          </p:nvSpPr>
          <p:spPr>
            <a:xfrm>
              <a:off x="4557623" y="2983302"/>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endParaRPr lang="en-CA" dirty="0"/>
            </a:p>
          </p:txBody>
        </p:sp>
        <p:cxnSp>
          <p:nvCxnSpPr>
            <p:cNvPr id="6" name="Straight Arrow Connector 5">
              <a:extLst>
                <a:ext uri="{FF2B5EF4-FFF2-40B4-BE49-F238E27FC236}">
                  <a16:creationId xmlns:a16="http://schemas.microsoft.com/office/drawing/2014/main" id="{0774CE7E-EA14-43F2-B8B4-1C976FA25235}"/>
                </a:ext>
              </a:extLst>
            </p:cNvPr>
            <p:cNvCxnSpPr>
              <a:stCxn id="2" idx="3"/>
              <a:endCxn id="13" idx="1"/>
            </p:cNvCxnSpPr>
            <p:nvPr/>
          </p:nvCxnSpPr>
          <p:spPr>
            <a:xfrm>
              <a:off x="2909977" y="2257245"/>
              <a:ext cx="1647646" cy="117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5FCCBCF-086F-4862-989B-29DE00C76356}"/>
                </a:ext>
              </a:extLst>
            </p:cNvPr>
            <p:cNvCxnSpPr>
              <a:cxnSpLocks/>
              <a:stCxn id="7" idx="3"/>
              <a:endCxn id="13" idx="1"/>
            </p:cNvCxnSpPr>
            <p:nvPr/>
          </p:nvCxnSpPr>
          <p:spPr>
            <a:xfrm>
              <a:off x="2909977" y="3289538"/>
              <a:ext cx="1647646" cy="13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A1B6332-A8D6-4A24-81B7-0AB1A74CC6F9}"/>
                </a:ext>
              </a:extLst>
            </p:cNvPr>
            <p:cNvCxnSpPr>
              <a:cxnSpLocks/>
              <a:stCxn id="8" idx="3"/>
              <a:endCxn id="13" idx="1"/>
            </p:cNvCxnSpPr>
            <p:nvPr/>
          </p:nvCxnSpPr>
          <p:spPr>
            <a:xfrm flipV="1">
              <a:off x="2879011" y="3429000"/>
              <a:ext cx="1678612" cy="183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E6170A9-2F62-4E3C-BB9F-1C246F37BE65}"/>
              </a:ext>
            </a:extLst>
          </p:cNvPr>
          <p:cNvGrpSpPr/>
          <p:nvPr/>
        </p:nvGrpSpPr>
        <p:grpSpPr>
          <a:xfrm>
            <a:off x="5702621" y="3900909"/>
            <a:ext cx="3605281" cy="2313392"/>
            <a:chOff x="1130725" y="1811547"/>
            <a:chExt cx="5175184" cy="3899143"/>
          </a:xfrm>
        </p:grpSpPr>
        <p:sp>
          <p:nvSpPr>
            <p:cNvPr id="34" name="Rectangle: Rounded Corners 33">
              <a:extLst>
                <a:ext uri="{FF2B5EF4-FFF2-40B4-BE49-F238E27FC236}">
                  <a16:creationId xmlns:a16="http://schemas.microsoft.com/office/drawing/2014/main" id="{77B729FC-E4FD-4CCB-A85A-6C982D6E40C3}"/>
                </a:ext>
              </a:extLst>
            </p:cNvPr>
            <p:cNvSpPr/>
            <p:nvPr/>
          </p:nvSpPr>
          <p:spPr>
            <a:xfrm>
              <a:off x="1161691" y="1811547"/>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ResNet50</a:t>
              </a:r>
              <a:endParaRPr lang="en-CA" dirty="0"/>
            </a:p>
          </p:txBody>
        </p:sp>
        <p:sp>
          <p:nvSpPr>
            <p:cNvPr id="35" name="Rectangle: Rounded Corners 34">
              <a:extLst>
                <a:ext uri="{FF2B5EF4-FFF2-40B4-BE49-F238E27FC236}">
                  <a16:creationId xmlns:a16="http://schemas.microsoft.com/office/drawing/2014/main" id="{B68BCFC2-7C7B-487E-B91B-C7DE9FA46260}"/>
                </a:ext>
              </a:extLst>
            </p:cNvPr>
            <p:cNvSpPr/>
            <p:nvPr/>
          </p:nvSpPr>
          <p:spPr>
            <a:xfrm>
              <a:off x="1161691" y="2843840"/>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ResNet50</a:t>
              </a:r>
              <a:endParaRPr lang="en-CA" dirty="0"/>
            </a:p>
            <a:p>
              <a:pPr algn="ctr"/>
              <a:endParaRPr lang="en-CA" dirty="0"/>
            </a:p>
          </p:txBody>
        </p:sp>
        <p:sp>
          <p:nvSpPr>
            <p:cNvPr id="36" name="Rectangle: Rounded Corners 35">
              <a:extLst>
                <a:ext uri="{FF2B5EF4-FFF2-40B4-BE49-F238E27FC236}">
                  <a16:creationId xmlns:a16="http://schemas.microsoft.com/office/drawing/2014/main" id="{68840494-E8D9-44D8-907E-32A2F57FF8A6}"/>
                </a:ext>
              </a:extLst>
            </p:cNvPr>
            <p:cNvSpPr/>
            <p:nvPr/>
          </p:nvSpPr>
          <p:spPr>
            <a:xfrm>
              <a:off x="1130725" y="4819294"/>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ResNet50</a:t>
              </a:r>
              <a:endParaRPr lang="en-CA" dirty="0"/>
            </a:p>
            <a:p>
              <a:pPr algn="ctr"/>
              <a:endParaRPr lang="en-CA" dirty="0"/>
            </a:p>
          </p:txBody>
        </p:sp>
        <p:sp>
          <p:nvSpPr>
            <p:cNvPr id="37" name="Oval 36">
              <a:extLst>
                <a:ext uri="{FF2B5EF4-FFF2-40B4-BE49-F238E27FC236}">
                  <a16:creationId xmlns:a16="http://schemas.microsoft.com/office/drawing/2014/main" id="{FBE72DD6-ACF7-4CC3-94D5-95AE6D1087BC}"/>
                </a:ext>
              </a:extLst>
            </p:cNvPr>
            <p:cNvSpPr/>
            <p:nvPr/>
          </p:nvSpPr>
          <p:spPr>
            <a:xfrm>
              <a:off x="1920815" y="4002656"/>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717D0641-9C6F-4343-9A60-8AEFC456A558}"/>
                </a:ext>
              </a:extLst>
            </p:cNvPr>
            <p:cNvSpPr/>
            <p:nvPr/>
          </p:nvSpPr>
          <p:spPr>
            <a:xfrm>
              <a:off x="1920815" y="4277265"/>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41A57DD7-C124-44B1-84A2-EA499D7B9CAA}"/>
                </a:ext>
              </a:extLst>
            </p:cNvPr>
            <p:cNvSpPr/>
            <p:nvPr/>
          </p:nvSpPr>
          <p:spPr>
            <a:xfrm>
              <a:off x="1920815" y="4520243"/>
              <a:ext cx="166777" cy="16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Rounded Corners 39">
              <a:extLst>
                <a:ext uri="{FF2B5EF4-FFF2-40B4-BE49-F238E27FC236}">
                  <a16:creationId xmlns:a16="http://schemas.microsoft.com/office/drawing/2014/main" id="{9D097474-0734-488B-B1A3-BC22C65C0E4C}"/>
                </a:ext>
              </a:extLst>
            </p:cNvPr>
            <p:cNvSpPr/>
            <p:nvPr/>
          </p:nvSpPr>
          <p:spPr>
            <a:xfrm>
              <a:off x="4557623" y="2983302"/>
              <a:ext cx="1748286" cy="89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a:t>
              </a:r>
              <a:endParaRPr lang="en-CA" dirty="0"/>
            </a:p>
          </p:txBody>
        </p:sp>
        <p:cxnSp>
          <p:nvCxnSpPr>
            <p:cNvPr id="41" name="Straight Arrow Connector 40">
              <a:extLst>
                <a:ext uri="{FF2B5EF4-FFF2-40B4-BE49-F238E27FC236}">
                  <a16:creationId xmlns:a16="http://schemas.microsoft.com/office/drawing/2014/main" id="{F368D39C-D827-4C9C-A3A5-3760A05FD67B}"/>
                </a:ext>
              </a:extLst>
            </p:cNvPr>
            <p:cNvCxnSpPr>
              <a:stCxn id="34" idx="3"/>
              <a:endCxn id="40" idx="1"/>
            </p:cNvCxnSpPr>
            <p:nvPr/>
          </p:nvCxnSpPr>
          <p:spPr>
            <a:xfrm>
              <a:off x="2909977" y="2257245"/>
              <a:ext cx="1647646" cy="117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2D5B9C5-01F9-413C-B74D-55A6275FB698}"/>
                </a:ext>
              </a:extLst>
            </p:cNvPr>
            <p:cNvCxnSpPr>
              <a:cxnSpLocks/>
              <a:stCxn id="35" idx="3"/>
              <a:endCxn id="40" idx="1"/>
            </p:cNvCxnSpPr>
            <p:nvPr/>
          </p:nvCxnSpPr>
          <p:spPr>
            <a:xfrm>
              <a:off x="2909977" y="3289538"/>
              <a:ext cx="1647646" cy="13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6A2542-287E-4DF6-B154-3B20225FB9E8}"/>
                </a:ext>
              </a:extLst>
            </p:cNvPr>
            <p:cNvCxnSpPr>
              <a:cxnSpLocks/>
              <a:stCxn id="36" idx="3"/>
              <a:endCxn id="40" idx="1"/>
            </p:cNvCxnSpPr>
            <p:nvPr/>
          </p:nvCxnSpPr>
          <p:spPr>
            <a:xfrm flipV="1">
              <a:off x="2879011" y="3429000"/>
              <a:ext cx="1678612" cy="183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Rectangle: Rounded Corners 43">
            <a:extLst>
              <a:ext uri="{FF2B5EF4-FFF2-40B4-BE49-F238E27FC236}">
                <a16:creationId xmlns:a16="http://schemas.microsoft.com/office/drawing/2014/main" id="{86C96598-FABA-40E6-BBFB-1DF4804DCCDE}"/>
              </a:ext>
            </a:extLst>
          </p:cNvPr>
          <p:cNvSpPr/>
          <p:nvPr/>
        </p:nvSpPr>
        <p:spPr>
          <a:xfrm>
            <a:off x="5549661" y="1035170"/>
            <a:ext cx="3812875" cy="265333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Rounded Corners 44">
            <a:extLst>
              <a:ext uri="{FF2B5EF4-FFF2-40B4-BE49-F238E27FC236}">
                <a16:creationId xmlns:a16="http://schemas.microsoft.com/office/drawing/2014/main" id="{77A87D2C-3C3E-466D-98B1-28422B5BA864}"/>
              </a:ext>
            </a:extLst>
          </p:cNvPr>
          <p:cNvSpPr/>
          <p:nvPr/>
        </p:nvSpPr>
        <p:spPr>
          <a:xfrm>
            <a:off x="5549660" y="3798324"/>
            <a:ext cx="3812875" cy="265333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6" name="Picture 45">
            <a:extLst>
              <a:ext uri="{FF2B5EF4-FFF2-40B4-BE49-F238E27FC236}">
                <a16:creationId xmlns:a16="http://schemas.microsoft.com/office/drawing/2014/main" id="{CB5B1DA1-DF86-453F-A65D-1BF318AF89F6}"/>
              </a:ext>
            </a:extLst>
          </p:cNvPr>
          <p:cNvPicPr>
            <a:picLocks noChangeAspect="1"/>
          </p:cNvPicPr>
          <p:nvPr/>
        </p:nvPicPr>
        <p:blipFill>
          <a:blip r:embed="rId4"/>
          <a:stretch>
            <a:fillRect/>
          </a:stretch>
        </p:blipFill>
        <p:spPr>
          <a:xfrm>
            <a:off x="2325246" y="1493448"/>
            <a:ext cx="2269579" cy="16385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7" name="Picture 46">
            <a:extLst>
              <a:ext uri="{FF2B5EF4-FFF2-40B4-BE49-F238E27FC236}">
                <a16:creationId xmlns:a16="http://schemas.microsoft.com/office/drawing/2014/main" id="{FE132F39-736E-43B5-9E47-A345F351AA63}"/>
              </a:ext>
            </a:extLst>
          </p:cNvPr>
          <p:cNvPicPr>
            <a:picLocks noChangeAspect="1"/>
          </p:cNvPicPr>
          <p:nvPr/>
        </p:nvPicPr>
        <p:blipFill>
          <a:blip r:embed="rId5"/>
          <a:stretch>
            <a:fillRect/>
          </a:stretch>
        </p:blipFill>
        <p:spPr>
          <a:xfrm>
            <a:off x="2325246" y="4233573"/>
            <a:ext cx="2269579" cy="17722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8" name="Oval 47">
            <a:extLst>
              <a:ext uri="{FF2B5EF4-FFF2-40B4-BE49-F238E27FC236}">
                <a16:creationId xmlns:a16="http://schemas.microsoft.com/office/drawing/2014/main" id="{A03BBEC5-E341-4B75-9153-7E5E86D4861C}"/>
              </a:ext>
            </a:extLst>
          </p:cNvPr>
          <p:cNvSpPr/>
          <p:nvPr/>
        </p:nvSpPr>
        <p:spPr>
          <a:xfrm>
            <a:off x="3289540" y="3351369"/>
            <a:ext cx="193911" cy="193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a:extLst>
              <a:ext uri="{FF2B5EF4-FFF2-40B4-BE49-F238E27FC236}">
                <a16:creationId xmlns:a16="http://schemas.microsoft.com/office/drawing/2014/main" id="{E120FFDF-8183-4C0D-AF96-FF3B97765939}"/>
              </a:ext>
            </a:extLst>
          </p:cNvPr>
          <p:cNvSpPr/>
          <p:nvPr/>
        </p:nvSpPr>
        <p:spPr>
          <a:xfrm>
            <a:off x="3289539" y="3595059"/>
            <a:ext cx="193911" cy="193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a:extLst>
              <a:ext uri="{FF2B5EF4-FFF2-40B4-BE49-F238E27FC236}">
                <a16:creationId xmlns:a16="http://schemas.microsoft.com/office/drawing/2014/main" id="{C09E9CA9-A3E7-4705-BAF4-60F05F767966}"/>
              </a:ext>
            </a:extLst>
          </p:cNvPr>
          <p:cNvSpPr/>
          <p:nvPr/>
        </p:nvSpPr>
        <p:spPr>
          <a:xfrm>
            <a:off x="3289538" y="3838749"/>
            <a:ext cx="193911" cy="193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Rounded Corners 50">
            <a:extLst>
              <a:ext uri="{FF2B5EF4-FFF2-40B4-BE49-F238E27FC236}">
                <a16:creationId xmlns:a16="http://schemas.microsoft.com/office/drawing/2014/main" id="{037F43E2-75A8-4EEF-AEBE-B8F33F2C6870}"/>
              </a:ext>
            </a:extLst>
          </p:cNvPr>
          <p:cNvSpPr/>
          <p:nvPr/>
        </p:nvSpPr>
        <p:spPr>
          <a:xfrm>
            <a:off x="2202611" y="1394430"/>
            <a:ext cx="2576424" cy="480778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3" name="Straight Arrow Connector 52">
            <a:extLst>
              <a:ext uri="{FF2B5EF4-FFF2-40B4-BE49-F238E27FC236}">
                <a16:creationId xmlns:a16="http://schemas.microsoft.com/office/drawing/2014/main" id="{1344FF6F-B0C8-4574-97C9-E0BE96F52398}"/>
              </a:ext>
            </a:extLst>
          </p:cNvPr>
          <p:cNvCxnSpPr>
            <a:stCxn id="51" idx="3"/>
            <a:endCxn id="44" idx="1"/>
          </p:cNvCxnSpPr>
          <p:nvPr/>
        </p:nvCxnSpPr>
        <p:spPr>
          <a:xfrm flipV="1">
            <a:off x="4779035" y="2361838"/>
            <a:ext cx="770626" cy="1436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08E300B-1F61-4902-89A4-A6EF2E4B1F91}"/>
              </a:ext>
            </a:extLst>
          </p:cNvPr>
          <p:cNvCxnSpPr>
            <a:cxnSpLocks/>
            <a:stCxn id="51" idx="3"/>
            <a:endCxn id="45" idx="1"/>
          </p:cNvCxnSpPr>
          <p:nvPr/>
        </p:nvCxnSpPr>
        <p:spPr>
          <a:xfrm>
            <a:off x="4779035" y="3798324"/>
            <a:ext cx="770625" cy="13266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A6ED257-E021-4968-9DCC-AB5A75FBD9EF}"/>
              </a:ext>
            </a:extLst>
          </p:cNvPr>
          <p:cNvSpPr txBox="1"/>
          <p:nvPr/>
        </p:nvSpPr>
        <p:spPr>
          <a:xfrm>
            <a:off x="2124161" y="6236956"/>
            <a:ext cx="252466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 – Frame Sequences</a:t>
            </a:r>
            <a:endParaRPr lang="en-CA"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6A0E5D0F-08EE-411F-996C-4667860242ED}"/>
              </a:ext>
            </a:extLst>
          </p:cNvPr>
          <p:cNvSpPr txBox="1"/>
          <p:nvPr/>
        </p:nvSpPr>
        <p:spPr>
          <a:xfrm>
            <a:off x="6280845" y="6457429"/>
            <a:ext cx="252466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Experiments</a:t>
            </a:r>
            <a:endParaRPr lang="en-CA" dirty="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086723F5-E6A9-4BD2-A246-EB03D319F752}"/>
              </a:ext>
            </a:extLst>
          </p:cNvPr>
          <p:cNvSpPr/>
          <p:nvPr/>
        </p:nvSpPr>
        <p:spPr>
          <a:xfrm>
            <a:off x="210795" y="6069523"/>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5/7</a:t>
            </a:r>
            <a:endParaRPr lang="en-CA"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88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Experimented Approaches and Results – Task 3</a:t>
            </a:r>
            <a:endParaRPr lang="en-CA" sz="4000"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33B9A327-2435-4DA9-887B-E5ED6B7761C2}"/>
              </a:ext>
            </a:extLst>
          </p:cNvPr>
          <p:cNvSpPr txBox="1"/>
          <p:nvPr/>
        </p:nvSpPr>
        <p:spPr>
          <a:xfrm>
            <a:off x="2328099" y="925013"/>
            <a:ext cx="730944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With Pre-processing</a:t>
            </a:r>
            <a:endParaRPr lang="en-CA" b="1" dirty="0">
              <a:latin typeface="Times New Roman" panose="02020603050405020304" pitchFamily="18" charset="0"/>
              <a:cs typeface="Times New Roman" panose="02020603050405020304" pitchFamily="18" charset="0"/>
            </a:endParaRPr>
          </a:p>
        </p:txBody>
      </p:sp>
      <p:graphicFrame>
        <p:nvGraphicFramePr>
          <p:cNvPr id="55" name="Table 2">
            <a:extLst>
              <a:ext uri="{FF2B5EF4-FFF2-40B4-BE49-F238E27FC236}">
                <a16:creationId xmlns:a16="http://schemas.microsoft.com/office/drawing/2014/main" id="{3BB6DA08-A7E7-4305-B038-7251B2C41D12}"/>
              </a:ext>
            </a:extLst>
          </p:cNvPr>
          <p:cNvGraphicFramePr>
            <a:graphicFrameLocks noGrp="1"/>
          </p:cNvGraphicFramePr>
          <p:nvPr>
            <p:extLst>
              <p:ext uri="{D42A27DB-BD31-4B8C-83A1-F6EECF244321}">
                <p14:modId xmlns:p14="http://schemas.microsoft.com/office/powerpoint/2010/main" val="964281714"/>
              </p:ext>
            </p:extLst>
          </p:nvPr>
        </p:nvGraphicFramePr>
        <p:xfrm>
          <a:off x="1173191" y="1347629"/>
          <a:ext cx="10455215" cy="1920240"/>
        </p:xfrm>
        <a:graphic>
          <a:graphicData uri="http://schemas.openxmlformats.org/drawingml/2006/table">
            <a:tbl>
              <a:tblPr firstRow="1" bandRow="1">
                <a:tableStyleId>{5C22544A-7EE6-4342-B048-85BDC9FD1C3A}</a:tableStyleId>
              </a:tblPr>
              <a:tblGrid>
                <a:gridCol w="2091043">
                  <a:extLst>
                    <a:ext uri="{9D8B030D-6E8A-4147-A177-3AD203B41FA5}">
                      <a16:colId xmlns:a16="http://schemas.microsoft.com/office/drawing/2014/main" val="3939524406"/>
                    </a:ext>
                  </a:extLst>
                </a:gridCol>
                <a:gridCol w="2091043">
                  <a:extLst>
                    <a:ext uri="{9D8B030D-6E8A-4147-A177-3AD203B41FA5}">
                      <a16:colId xmlns:a16="http://schemas.microsoft.com/office/drawing/2014/main" val="118123249"/>
                    </a:ext>
                  </a:extLst>
                </a:gridCol>
                <a:gridCol w="2091043">
                  <a:extLst>
                    <a:ext uri="{9D8B030D-6E8A-4147-A177-3AD203B41FA5}">
                      <a16:colId xmlns:a16="http://schemas.microsoft.com/office/drawing/2014/main" val="716774346"/>
                    </a:ext>
                  </a:extLst>
                </a:gridCol>
                <a:gridCol w="2091043">
                  <a:extLst>
                    <a:ext uri="{9D8B030D-6E8A-4147-A177-3AD203B41FA5}">
                      <a16:colId xmlns:a16="http://schemas.microsoft.com/office/drawing/2014/main" val="239687234"/>
                    </a:ext>
                  </a:extLst>
                </a:gridCol>
                <a:gridCol w="2091043">
                  <a:extLst>
                    <a:ext uri="{9D8B030D-6E8A-4147-A177-3AD203B41FA5}">
                      <a16:colId xmlns:a16="http://schemas.microsoft.com/office/drawing/2014/main" val="840240607"/>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Experiment</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Validation Accuracy [%]</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Training Accuracy [%]</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Validation Loss</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Training Loss</a:t>
                      </a:r>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24575"/>
                  </a:ext>
                </a:extLst>
              </a:tr>
              <a:tr h="370840">
                <a:tc>
                  <a:txBody>
                    <a:bodyPr/>
                    <a:lstStyle/>
                    <a:p>
                      <a:pPr algn="ctr"/>
                      <a:r>
                        <a:rPr lang="en-US" dirty="0">
                          <a:latin typeface="Times New Roman" panose="02020603050405020304" pitchFamily="18" charset="0"/>
                          <a:cs typeface="Times New Roman" panose="02020603050405020304" pitchFamily="18" charset="0"/>
                        </a:rPr>
                        <a:t>Baseline–ResNet50 + GRU</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88.4</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88.73</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0.31</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0.3</a:t>
                      </a:r>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6383187"/>
                  </a:ext>
                </a:extLst>
              </a:tr>
              <a:tr h="370840">
                <a:tc>
                  <a:txBody>
                    <a:bodyPr/>
                    <a:lstStyle/>
                    <a:p>
                      <a:pPr algn="ctr"/>
                      <a:r>
                        <a:rPr lang="en-US" dirty="0">
                          <a:latin typeface="Times New Roman" panose="02020603050405020304" pitchFamily="18" charset="0"/>
                          <a:cs typeface="Times New Roman" panose="02020603050405020304" pitchFamily="18" charset="0"/>
                        </a:rPr>
                        <a:t>Baseline–ResNet50 + LSTM</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87.4</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88.14</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0.32</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0.32</a:t>
                      </a:r>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091142"/>
                  </a:ext>
                </a:extLst>
              </a:tr>
            </a:tbl>
          </a:graphicData>
        </a:graphic>
      </p:graphicFrame>
      <p:pic>
        <p:nvPicPr>
          <p:cNvPr id="9" name="Picture 8">
            <a:extLst>
              <a:ext uri="{FF2B5EF4-FFF2-40B4-BE49-F238E27FC236}">
                <a16:creationId xmlns:a16="http://schemas.microsoft.com/office/drawing/2014/main" id="{8551C724-1DC1-4BBF-B83C-0496CEC579C2}"/>
              </a:ext>
            </a:extLst>
          </p:cNvPr>
          <p:cNvPicPr>
            <a:picLocks noChangeAspect="1"/>
          </p:cNvPicPr>
          <p:nvPr/>
        </p:nvPicPr>
        <p:blipFill>
          <a:blip r:embed="rId4"/>
          <a:stretch>
            <a:fillRect/>
          </a:stretch>
        </p:blipFill>
        <p:spPr>
          <a:xfrm>
            <a:off x="5982823" y="3590132"/>
            <a:ext cx="3962699" cy="2904338"/>
          </a:xfrm>
          <a:prstGeom prst="rect">
            <a:avLst/>
          </a:prstGeom>
        </p:spPr>
      </p:pic>
      <p:pic>
        <p:nvPicPr>
          <p:cNvPr id="10" name="Picture 9">
            <a:extLst>
              <a:ext uri="{FF2B5EF4-FFF2-40B4-BE49-F238E27FC236}">
                <a16:creationId xmlns:a16="http://schemas.microsoft.com/office/drawing/2014/main" id="{5CBDF301-F399-4895-90DD-45EE0A07F35E}"/>
              </a:ext>
            </a:extLst>
          </p:cNvPr>
          <p:cNvPicPr>
            <a:picLocks noChangeAspect="1"/>
          </p:cNvPicPr>
          <p:nvPr/>
        </p:nvPicPr>
        <p:blipFill>
          <a:blip r:embed="rId5"/>
          <a:stretch>
            <a:fillRect/>
          </a:stretch>
        </p:blipFill>
        <p:spPr>
          <a:xfrm>
            <a:off x="1586121" y="3590132"/>
            <a:ext cx="3773097" cy="2904338"/>
          </a:xfrm>
          <a:prstGeom prst="rect">
            <a:avLst/>
          </a:prstGeom>
        </p:spPr>
      </p:pic>
      <p:sp>
        <p:nvSpPr>
          <p:cNvPr id="16" name="TextBox 15">
            <a:extLst>
              <a:ext uri="{FF2B5EF4-FFF2-40B4-BE49-F238E27FC236}">
                <a16:creationId xmlns:a16="http://schemas.microsoft.com/office/drawing/2014/main" id="{276D2354-10CB-43E0-BAE6-1A2BAA2EFF54}"/>
              </a:ext>
            </a:extLst>
          </p:cNvPr>
          <p:cNvSpPr txBox="1"/>
          <p:nvPr/>
        </p:nvSpPr>
        <p:spPr>
          <a:xfrm>
            <a:off x="1840673" y="3387841"/>
            <a:ext cx="3773096"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LSTM</a:t>
            </a:r>
            <a:endParaRPr lang="en-CA" b="1"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D6D7E431-1F1C-42F4-849E-2DDA0D923108}"/>
              </a:ext>
            </a:extLst>
          </p:cNvPr>
          <p:cNvSpPr txBox="1"/>
          <p:nvPr/>
        </p:nvSpPr>
        <p:spPr>
          <a:xfrm>
            <a:off x="6351877" y="3321153"/>
            <a:ext cx="3962699" cy="369332"/>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GRU</a:t>
            </a:r>
            <a:r>
              <a:rPr lang="en-US" b="1" dirty="0">
                <a:latin typeface="Times New Roman" panose="02020603050405020304" pitchFamily="18" charset="0"/>
                <a:cs typeface="Times New Roman" panose="02020603050405020304" pitchFamily="18" charset="0"/>
              </a:rPr>
              <a:t> </a:t>
            </a:r>
            <a:endParaRPr lang="en-CA" b="1" dirty="0">
              <a:latin typeface="Times New Roman" panose="02020603050405020304" pitchFamily="18" charset="0"/>
              <a:cs typeface="Times New Roman" panose="02020603050405020304" pitchFamily="18" charset="0"/>
            </a:endParaRPr>
          </a:p>
        </p:txBody>
      </p:sp>
      <p:sp>
        <p:nvSpPr>
          <p:cNvPr id="60" name="Oval 59">
            <a:extLst>
              <a:ext uri="{FF2B5EF4-FFF2-40B4-BE49-F238E27FC236}">
                <a16:creationId xmlns:a16="http://schemas.microsoft.com/office/drawing/2014/main" id="{51F84C14-704D-42A1-9252-0349B4A16875}"/>
              </a:ext>
            </a:extLst>
          </p:cNvPr>
          <p:cNvSpPr/>
          <p:nvPr/>
        </p:nvSpPr>
        <p:spPr>
          <a:xfrm>
            <a:off x="210795" y="6069523"/>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6/7</a:t>
            </a:r>
            <a:endParaRPr lang="en-CA"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9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CE395-3138-4C09-AAEA-85CCD76FAF7C}"/>
              </a:ext>
            </a:extLst>
          </p:cNvPr>
          <p:cNvSpPr>
            <a:spLocks noGrp="1"/>
          </p:cNvSpPr>
          <p:nvPr>
            <p:ph type="title"/>
          </p:nvPr>
        </p:nvSpPr>
        <p:spPr>
          <a:xfrm>
            <a:off x="101600" y="107950"/>
            <a:ext cx="11980985" cy="708290"/>
          </a:xfrm>
        </p:spPr>
        <p:txBody>
          <a:bodyPr>
            <a:normAutofit/>
          </a:bodyPr>
          <a:lstStyle/>
          <a:p>
            <a:pPr algn="ctr"/>
            <a:r>
              <a:rPr lang="en-US" sz="4000" b="1" dirty="0">
                <a:latin typeface="Times New Roman" panose="02020603050405020304" pitchFamily="18" charset="0"/>
                <a:cs typeface="Times New Roman" panose="02020603050405020304" pitchFamily="18" charset="0"/>
              </a:rPr>
              <a:t>Reflection and Future Directions</a:t>
            </a:r>
            <a:endParaRPr lang="en-CA" sz="4000"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DFA27CC3-CB5F-4F46-824B-3D1522821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631" y="5582589"/>
            <a:ext cx="1406769" cy="10697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62EA76-B77D-4699-8E41-DEC2EB9C19A5}"/>
              </a:ext>
            </a:extLst>
          </p:cNvPr>
          <p:cNvSpPr txBox="1"/>
          <p:nvPr/>
        </p:nvSpPr>
        <p:spPr>
          <a:xfrm>
            <a:off x="667110" y="920151"/>
            <a:ext cx="11018808"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did well for task 1 by using multi-frame analysis.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Future Directions: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YOLO v5 for the second task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 the third task as a single End2End architecture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 hyper-parameter tuning, particularly on the following parameters: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Number of Sequences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Kernel Initialization: He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Learning Rate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Optimizer: SGD with momentum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Activation Function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FCFBB664-2252-4402-92DD-56232D83B1BD}"/>
              </a:ext>
            </a:extLst>
          </p:cNvPr>
          <p:cNvSpPr/>
          <p:nvPr/>
        </p:nvSpPr>
        <p:spPr>
          <a:xfrm>
            <a:off x="210795" y="6069523"/>
            <a:ext cx="609537" cy="61730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7/7</a:t>
            </a:r>
            <a:endParaRPr lang="en-CA"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546</Words>
  <Application>Microsoft Office PowerPoint</Application>
  <PresentationFormat>Widescreen</PresentationFormat>
  <Paragraphs>161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CREATE-Table-Top-Challenge   </vt:lpstr>
      <vt:lpstr>Completed Tasks</vt:lpstr>
      <vt:lpstr>Data Filtering – Task 1 </vt:lpstr>
      <vt:lpstr>Experimented Models and Results – Task 1</vt:lpstr>
      <vt:lpstr>Experimented Approaches and Results – Task 3</vt:lpstr>
      <vt:lpstr>Experimented Approaches and Results – Task 3</vt:lpstr>
      <vt:lpstr>Reflection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Label Noise Compensation in Prostate Cancer Classification</dc:title>
  <dc:creator>Mahdi Gilany</dc:creator>
  <cp:lastModifiedBy>Mahdi Gilany</cp:lastModifiedBy>
  <cp:revision>48</cp:revision>
  <dcterms:created xsi:type="dcterms:W3CDTF">2022-03-22T18:01:26Z</dcterms:created>
  <dcterms:modified xsi:type="dcterms:W3CDTF">2022-05-06T15:42:58Z</dcterms:modified>
</cp:coreProperties>
</file>