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80" d="100"/>
          <a:sy n="80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CB630AF-4A22-442B-A90C-CF8A5596C07A}" type="datetime1">
              <a:rPr lang="fr-FR" smtClean="0"/>
              <a:t>06/10/2022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942032E-1DA1-4EB9-8EAC-82ECCBFFB3BF}" type="datetime1">
              <a:rPr lang="fr-FR" smtClean="0"/>
              <a:pPr/>
              <a:t>06/10/2022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06/10/2022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06/10/2022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un-mooc.fr/fr/cours/cours-de-strategie-de-lecole-de-guerre-partie-ii/" TargetMode="External"/><Relationship Id="rId13" Type="http://schemas.openxmlformats.org/officeDocument/2006/relationships/hyperlink" Target="https://zestedesavoir.com/tutoriels/686/arduino-premiers-pas-en-informatique-embarquee/" TargetMode="External"/><Relationship Id="rId18" Type="http://schemas.openxmlformats.org/officeDocument/2006/relationships/hyperlink" Target="https://www.tinkercad.com/things/15KwxPceL8B-brilliant-leelo/editel?tenant=circuits" TargetMode="External"/><Relationship Id="rId3" Type="http://schemas.openxmlformats.org/officeDocument/2006/relationships/hyperlink" Target="https://www.fun-mooc.fr/fr/cours/la-decouverte-de-fun/" TargetMode="External"/><Relationship Id="rId21" Type="http://schemas.openxmlformats.org/officeDocument/2006/relationships/hyperlink" Target="https://codecast.france-ioi.org/v6/?language=fr-FR&amp;mode=arduino" TargetMode="External"/><Relationship Id="rId7" Type="http://schemas.openxmlformats.org/officeDocument/2006/relationships/hyperlink" Target="https://www.fun-mooc.fr/fr/cours/?limit=21&amp;offset=0&amp;subjects=2788" TargetMode="External"/><Relationship Id="rId12" Type="http://schemas.openxmlformats.org/officeDocument/2006/relationships/hyperlink" Target="http://www.mon-club-elec.fr/pmwiki_reference_arduino/pmwiki.php?n=Main.Reference" TargetMode="External"/><Relationship Id="rId17" Type="http://schemas.openxmlformats.org/officeDocument/2006/relationships/hyperlink" Target="https://docs.arduino.cc/built-in-examples/" TargetMode="External"/><Relationship Id="rId2" Type="http://schemas.openxmlformats.org/officeDocument/2006/relationships/hyperlink" Target="https://www.crepp.org/" TargetMode="External"/><Relationship Id="rId16" Type="http://schemas.openxmlformats.org/officeDocument/2006/relationships/hyperlink" Target="http://www.multimedialab.be/doc/erg/2018-2019/Arduino/Programmer_avec_Arduino_en_s_amusant_pour_les_nuls_Olivier_Engler_2017.pdf" TargetMode="External"/><Relationship Id="rId20" Type="http://schemas.openxmlformats.org/officeDocument/2006/relationships/hyperlink" Target="https://www.tinkercad.com/dashboard?type=circuits&amp;collection=desig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un-mooc.fr/fr/cours/fautomaton-a-la-chasse-aux-fautoz/" TargetMode="External"/><Relationship Id="rId11" Type="http://schemas.openxmlformats.org/officeDocument/2006/relationships/hyperlink" Target="https://www.arduino.cc/reference/en/" TargetMode="External"/><Relationship Id="rId5" Type="http://schemas.openxmlformats.org/officeDocument/2006/relationships/hyperlink" Target="https://www.fun-mooc.fr/fr/cours/python-3-des-fondamentaux-aux-concepts-avances-du-langage/" TargetMode="External"/><Relationship Id="rId15" Type="http://schemas.openxmlformats.org/officeDocument/2006/relationships/hyperlink" Target="http://arduino.education/wp-content/uploads/2020/02/Arduino_cours_2020.pdf" TargetMode="External"/><Relationship Id="rId23" Type="http://schemas.openxmlformats.org/officeDocument/2006/relationships/hyperlink" Target="http://www.crepp.org/servomoteur/" TargetMode="External"/><Relationship Id="rId10" Type="http://schemas.openxmlformats.org/officeDocument/2006/relationships/hyperlink" Target="http://www.crepp.org/211002-atelier-1-arduino-la-famille/" TargetMode="External"/><Relationship Id="rId19" Type="http://schemas.openxmlformats.org/officeDocument/2006/relationships/hyperlink" Target="http://www.crepp.org/reunions-du-club/atelier-arduino-debutant-2019-2020/arddeb01-2/" TargetMode="External"/><Relationship Id="rId4" Type="http://schemas.openxmlformats.org/officeDocument/2006/relationships/hyperlink" Target="https://www.fun-mooc.fr/fr/cours/maitriser-le-shell-bash/" TargetMode="External"/><Relationship Id="rId9" Type="http://schemas.openxmlformats.org/officeDocument/2006/relationships/hyperlink" Target="https://www.crepp.org/reunions-du-club/atelier-arduino-debutant-2019-2020/arddeb01-1a/" TargetMode="External"/><Relationship Id="rId14" Type="http://schemas.openxmlformats.org/officeDocument/2006/relationships/hyperlink" Target="http://www.multimedialab.be/doc/erg/2018-2019/Arduino/Le_grand_livre_d_Arduino_Erik_Bartmann_Eyrolles_2018/Le_grand_livre_d_Arduino_Erik_Bartmann_Eyrolles_2018.pdf" TargetMode="External"/><Relationship Id="rId22" Type="http://schemas.openxmlformats.org/officeDocument/2006/relationships/hyperlink" Target="http://www.crepp.org/photoresistance-ld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9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13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rgbClr val="FFFFFF"/>
                </a:solidFill>
              </a:rPr>
              <a:t>Atelier Arduino suivi solaire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</a:rPr>
              <a:t>08/10/2022</a:t>
            </a:r>
          </a:p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sp useBgFill="1">
        <p:nvSpPr>
          <p:cNvPr id="84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1FAF6B-58C6-CF86-7BD3-DA59B97E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578" y="1199304"/>
            <a:ext cx="5189511" cy="4553796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A1B7DF-6FB3-3ECE-B21C-7D3E71543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671" y="835815"/>
            <a:ext cx="3814761" cy="12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BE782-14B2-A95A-AEF2-99DAE101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7715"/>
            <a:ext cx="9905998" cy="936172"/>
          </a:xfrm>
        </p:spPr>
        <p:txBody>
          <a:bodyPr/>
          <a:lstStyle/>
          <a:p>
            <a:pPr algn="ctr"/>
            <a:r>
              <a:rPr lang="fr-FR" b="1" dirty="0"/>
              <a:t>Plan de la matinée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0E4A27-49F7-8113-10A1-F34133C5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3888"/>
            <a:ext cx="9905999" cy="5018312"/>
          </a:xfrm>
        </p:spPr>
        <p:txBody>
          <a:bodyPr>
            <a:normAutofit fontScale="92500"/>
          </a:bodyPr>
          <a:lstStyle/>
          <a:p>
            <a:r>
              <a:rPr lang="fr-FR" dirty="0"/>
              <a:t>Présentation des participants et vos attentes</a:t>
            </a:r>
          </a:p>
          <a:p>
            <a:r>
              <a:rPr lang="fr-FR" dirty="0">
                <a:hlinkClick r:id="rId2"/>
              </a:rPr>
              <a:t>Site Internet du CREPP</a:t>
            </a:r>
            <a:r>
              <a:rPr lang="fr-FR" dirty="0"/>
              <a:t>: beaucoup d’information disponible</a:t>
            </a:r>
          </a:p>
          <a:p>
            <a:r>
              <a:rPr lang="fr-FR" dirty="0"/>
              <a:t>Rapide présentation </a:t>
            </a:r>
            <a:r>
              <a:rPr lang="fr-FR" dirty="0" err="1">
                <a:hlinkClick r:id="rId3"/>
              </a:rPr>
              <a:t>Mooc</a:t>
            </a:r>
            <a:r>
              <a:rPr lang="fr-FR" dirty="0">
                <a:hlinkClick r:id="rId3"/>
              </a:rPr>
              <a:t> France Université Numérique </a:t>
            </a:r>
            <a:r>
              <a:rPr lang="fr-FR" dirty="0"/>
              <a:t>(</a:t>
            </a:r>
            <a:r>
              <a:rPr lang="fr-FR" sz="1200" dirty="0" err="1">
                <a:hlinkClick r:id="rId4"/>
              </a:rPr>
              <a:t>unix</a:t>
            </a:r>
            <a:r>
              <a:rPr lang="fr-FR" sz="1200" dirty="0">
                <a:hlinkClick r:id="rId4"/>
              </a:rPr>
              <a:t> </a:t>
            </a:r>
            <a:r>
              <a:rPr lang="fr-FR" sz="1200" dirty="0" err="1">
                <a:hlinkClick r:id="rId4"/>
              </a:rPr>
              <a:t>shell</a:t>
            </a:r>
            <a:r>
              <a:rPr lang="fr-FR" sz="1200" dirty="0"/>
              <a:t>, </a:t>
            </a:r>
            <a:r>
              <a:rPr lang="fr-FR" sz="1200" dirty="0">
                <a:hlinkClick r:id="rId5"/>
              </a:rPr>
              <a:t>python</a:t>
            </a:r>
            <a:r>
              <a:rPr lang="fr-FR" sz="1200" dirty="0"/>
              <a:t>, </a:t>
            </a:r>
            <a:r>
              <a:rPr lang="fr-FR" sz="1200" dirty="0" err="1">
                <a:hlinkClick r:id="rId6"/>
              </a:rPr>
              <a:t>fautoz</a:t>
            </a:r>
            <a:r>
              <a:rPr lang="fr-FR" sz="1200" dirty="0" err="1"/>
              <a:t>,</a:t>
            </a:r>
            <a:r>
              <a:rPr lang="fr-FR" sz="1200" dirty="0" err="1">
                <a:hlinkClick r:id="rId7"/>
              </a:rPr>
              <a:t>math</a:t>
            </a:r>
            <a:r>
              <a:rPr lang="fr-FR" sz="1200" dirty="0" err="1"/>
              <a:t>,</a:t>
            </a:r>
            <a:r>
              <a:rPr lang="fr-FR" sz="1200" dirty="0" err="1">
                <a:hlinkClick r:id="rId8"/>
              </a:rPr>
              <a:t>stratégie</a:t>
            </a:r>
            <a:r>
              <a:rPr lang="fr-FR" sz="1200" dirty="0"/>
              <a:t>,…)</a:t>
            </a:r>
          </a:p>
          <a:p>
            <a:r>
              <a:rPr lang="fr-FR" dirty="0">
                <a:hlinkClick r:id="rId9"/>
              </a:rPr>
              <a:t>Pourquoi Arduino </a:t>
            </a:r>
            <a:r>
              <a:rPr lang="fr-FR" dirty="0"/>
              <a:t>? </a:t>
            </a:r>
            <a:r>
              <a:rPr lang="fr-FR" sz="1200" dirty="0"/>
              <a:t>( site CREPP 2019) </a:t>
            </a:r>
            <a:endParaRPr lang="fr-FR" dirty="0"/>
          </a:p>
          <a:p>
            <a:r>
              <a:rPr lang="fr-FR" dirty="0">
                <a:hlinkClick r:id="rId10"/>
              </a:rPr>
              <a:t>Famille Arduino </a:t>
            </a:r>
            <a:r>
              <a:rPr lang="fr-FR" dirty="0"/>
              <a:t>? </a:t>
            </a:r>
            <a:r>
              <a:rPr lang="fr-FR" sz="1200" dirty="0"/>
              <a:t>( site CREPP 2019) </a:t>
            </a:r>
            <a:endParaRPr lang="fr-FR" dirty="0"/>
          </a:p>
          <a:p>
            <a:r>
              <a:rPr lang="fr-FR" dirty="0"/>
              <a:t>Le langage </a:t>
            </a:r>
            <a:r>
              <a:rPr lang="fr-FR" dirty="0">
                <a:hlinkClick r:id="rId11"/>
              </a:rPr>
              <a:t>C++ Arduino </a:t>
            </a:r>
            <a:r>
              <a:rPr lang="fr-FR" dirty="0"/>
              <a:t>(</a:t>
            </a:r>
            <a:r>
              <a:rPr lang="fr-FR" dirty="0">
                <a:hlinkClick r:id="rId12"/>
              </a:rPr>
              <a:t>mon-club-</a:t>
            </a:r>
            <a:r>
              <a:rPr lang="fr-FR" dirty="0" err="1">
                <a:hlinkClick r:id="rId12"/>
              </a:rPr>
              <a:t>elec</a:t>
            </a:r>
            <a:r>
              <a:rPr lang="fr-FR" sz="1500" dirty="0"/>
              <a:t>, </a:t>
            </a:r>
            <a:r>
              <a:rPr lang="fr-FR" sz="1500" dirty="0">
                <a:hlinkClick r:id="rId13"/>
              </a:rPr>
              <a:t>eskimo</a:t>
            </a:r>
            <a:r>
              <a:rPr lang="fr-FR" sz="1500" dirty="0"/>
              <a:t>, </a:t>
            </a:r>
            <a:r>
              <a:rPr lang="fr-FR" sz="1500" dirty="0" err="1">
                <a:hlinkClick r:id="rId14"/>
              </a:rPr>
              <a:t>pdf</a:t>
            </a:r>
            <a:r>
              <a:rPr lang="fr-FR" sz="1500" dirty="0"/>
              <a:t>, </a:t>
            </a:r>
            <a:r>
              <a:rPr lang="fr-FR" sz="1500" dirty="0" err="1">
                <a:hlinkClick r:id="rId15"/>
              </a:rPr>
              <a:t>education</a:t>
            </a:r>
            <a:r>
              <a:rPr lang="fr-FR" sz="1500" dirty="0">
                <a:hlinkClick r:id="rId15"/>
              </a:rPr>
              <a:t> CH</a:t>
            </a:r>
            <a:r>
              <a:rPr lang="fr-FR" sz="1500" dirty="0"/>
              <a:t>, </a:t>
            </a:r>
            <a:r>
              <a:rPr lang="fr-FR" sz="1500" dirty="0">
                <a:hlinkClick r:id="rId16"/>
              </a:rPr>
              <a:t>20 projets à partir de 10 ans</a:t>
            </a:r>
            <a:r>
              <a:rPr lang="fr-FR" sz="1500" dirty="0"/>
              <a:t>, …</a:t>
            </a:r>
            <a:r>
              <a:rPr lang="fr-FR" dirty="0"/>
              <a:t>)</a:t>
            </a:r>
          </a:p>
          <a:p>
            <a:r>
              <a:rPr lang="fr-FR" dirty="0"/>
              <a:t>Des </a:t>
            </a:r>
            <a:r>
              <a:rPr lang="fr-FR" dirty="0">
                <a:hlinkClick r:id="rId17"/>
              </a:rPr>
              <a:t>exemples nombreux</a:t>
            </a:r>
            <a:r>
              <a:rPr lang="fr-FR" dirty="0"/>
              <a:t> (IDE Arduino, </a:t>
            </a:r>
            <a:r>
              <a:rPr lang="fr-FR" dirty="0" err="1">
                <a:hlinkClick r:id="rId18"/>
              </a:rPr>
              <a:t>Tinkercad</a:t>
            </a:r>
            <a:r>
              <a:rPr lang="fr-FR" dirty="0">
                <a:hlinkClick r:id="rId18"/>
              </a:rPr>
              <a:t> Arduino</a:t>
            </a:r>
            <a:r>
              <a:rPr lang="fr-FR" dirty="0"/>
              <a:t>)</a:t>
            </a:r>
          </a:p>
          <a:p>
            <a:r>
              <a:rPr lang="fr-FR" dirty="0">
                <a:hlinkClick r:id="rId19"/>
              </a:rPr>
              <a:t>3 Outils de prototypage  </a:t>
            </a:r>
            <a:r>
              <a:rPr lang="fr-FR" dirty="0"/>
              <a:t>(</a:t>
            </a:r>
            <a:r>
              <a:rPr lang="fr-FR" dirty="0" err="1">
                <a:hlinkClick r:id="rId20"/>
              </a:rPr>
              <a:t>Tinkercad</a:t>
            </a:r>
            <a:r>
              <a:rPr lang="fr-FR" dirty="0"/>
              <a:t>, IDE, Web Editor, </a:t>
            </a:r>
            <a:r>
              <a:rPr lang="fr-FR" dirty="0" err="1">
                <a:hlinkClick r:id="rId21"/>
              </a:rPr>
              <a:t>Codecast</a:t>
            </a:r>
            <a:r>
              <a:rPr lang="fr-FR" dirty="0"/>
              <a:t> ) </a:t>
            </a:r>
            <a:r>
              <a:rPr lang="fr-FR" sz="1200" dirty="0"/>
              <a:t>( site CREPP 2019) </a:t>
            </a:r>
            <a:endParaRPr lang="fr-FR" dirty="0"/>
          </a:p>
          <a:p>
            <a:r>
              <a:rPr lang="fr-FR" dirty="0"/>
              <a:t>Programmation </a:t>
            </a:r>
            <a:r>
              <a:rPr lang="fr-FR" dirty="0">
                <a:hlinkClick r:id="rId22"/>
              </a:rPr>
              <a:t>photorésistance</a:t>
            </a:r>
            <a:r>
              <a:rPr lang="fr-FR" dirty="0"/>
              <a:t> et </a:t>
            </a:r>
            <a:r>
              <a:rPr lang="fr-FR" dirty="0">
                <a:hlinkClick r:id="rId23"/>
              </a:rPr>
              <a:t>servomoteur</a:t>
            </a:r>
            <a:r>
              <a:rPr lang="fr-FR" dirty="0"/>
              <a:t>   (</a:t>
            </a:r>
            <a:r>
              <a:rPr lang="fr-FR" sz="1700" dirty="0">
                <a:hlinkClick r:id="rId11"/>
              </a:rPr>
              <a:t>référence Arduino</a:t>
            </a:r>
            <a:r>
              <a:rPr lang="fr-FR" dirty="0"/>
              <a:t>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66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10574-A755-BAC4-7786-24E48FD1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suivant: samedi 19 novembre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D95BDB-6CD7-8A47-281F-77794655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Distribution matériel (si aucun retard de livraison)</a:t>
            </a:r>
          </a:p>
          <a:p>
            <a:r>
              <a:rPr lang="fr-FR" dirty="0"/>
              <a:t>Montage des éléments</a:t>
            </a:r>
          </a:p>
          <a:p>
            <a:r>
              <a:rPr lang="fr-FR"/>
              <a:t>Programmation photorésistance x4 </a:t>
            </a:r>
            <a:r>
              <a:rPr lang="fr-FR" dirty="0"/>
              <a:t>+ 2 servomoteurs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C52042-45F3-3B7C-EFA9-488BE0CC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03" y="2355377"/>
            <a:ext cx="2219635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F3075-0182-17AB-A6B1-C4805515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3957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5BE7891-4B25-25A7-7A8B-6D9E4DDFE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477335"/>
            <a:ext cx="10356974" cy="3381869"/>
          </a:xfrm>
        </p:spPr>
      </p:pic>
    </p:spTree>
    <p:extLst>
      <p:ext uri="{BB962C8B-B14F-4D97-AF65-F5344CB8AC3E}">
        <p14:creationId xmlns:p14="http://schemas.microsoft.com/office/powerpoint/2010/main" val="2228829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tf00001226_wac</Template>
  <TotalTime>269</TotalTime>
  <Words>143</Words>
  <Application>Microsoft Office PowerPoint</Application>
  <PresentationFormat>Grand écran</PresentationFormat>
  <Paragraphs>18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Atelier Arduino suivi solaire</vt:lpstr>
      <vt:lpstr>Plan de la matinée</vt:lpstr>
      <vt:lpstr>Atelier suivant: samedi 19 novembre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Arduino suivi solaire</dc:title>
  <dc:creator>patrick pastor</dc:creator>
  <cp:lastModifiedBy>patrick pastor</cp:lastModifiedBy>
  <cp:revision>18</cp:revision>
  <cp:lastPrinted>2022-10-03T07:19:55Z</cp:lastPrinted>
  <dcterms:created xsi:type="dcterms:W3CDTF">2022-10-02T20:00:17Z</dcterms:created>
  <dcterms:modified xsi:type="dcterms:W3CDTF">2022-10-06T12:51:29Z</dcterms:modified>
</cp:coreProperties>
</file>