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 autoAdjust="0"/>
    <p:restoredTop sz="94660"/>
  </p:normalViewPr>
  <p:slideViewPr>
    <p:cSldViewPr snapToGrid="0">
      <p:cViewPr>
        <p:scale>
          <a:sx n="75" d="100"/>
          <a:sy n="75" d="100"/>
        </p:scale>
        <p:origin x="1392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748-16D4-4040-81D4-ACCD65D590C1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6567-E0CD-4C60-AB62-D62F267964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6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748-16D4-4040-81D4-ACCD65D590C1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6567-E0CD-4C60-AB62-D62F267964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98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748-16D4-4040-81D4-ACCD65D590C1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6567-E0CD-4C60-AB62-D62F267964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12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748-16D4-4040-81D4-ACCD65D590C1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6567-E0CD-4C60-AB62-D62F267964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60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748-16D4-4040-81D4-ACCD65D590C1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6567-E0CD-4C60-AB62-D62F267964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18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748-16D4-4040-81D4-ACCD65D590C1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6567-E0CD-4C60-AB62-D62F267964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98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748-16D4-4040-81D4-ACCD65D590C1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6567-E0CD-4C60-AB62-D62F267964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04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748-16D4-4040-81D4-ACCD65D590C1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6567-E0CD-4C60-AB62-D62F267964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30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748-16D4-4040-81D4-ACCD65D590C1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6567-E0CD-4C60-AB62-D62F267964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30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748-16D4-4040-81D4-ACCD65D590C1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6567-E0CD-4C60-AB62-D62F267964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87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748-16D4-4040-81D4-ACCD65D590C1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6567-E0CD-4C60-AB62-D62F267964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51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4F748-16D4-4040-81D4-ACCD65D590C1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16567-E0CD-4C60-AB62-D62F267964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48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ZoneTexte 68"/>
          <p:cNvSpPr txBox="1"/>
          <p:nvPr/>
        </p:nvSpPr>
        <p:spPr>
          <a:xfrm>
            <a:off x="4706840" y="341872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/>
              <a:t>+</a:t>
            </a:r>
            <a:endParaRPr lang="fr-FR" sz="3600" b="1" dirty="0"/>
          </a:p>
        </p:txBody>
      </p:sp>
      <p:sp>
        <p:nvSpPr>
          <p:cNvPr id="70" name="ZoneTexte 69"/>
          <p:cNvSpPr txBox="1"/>
          <p:nvPr/>
        </p:nvSpPr>
        <p:spPr>
          <a:xfrm>
            <a:off x="4782264" y="1369437"/>
            <a:ext cx="273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 smtClean="0"/>
              <a:t>-</a:t>
            </a:r>
            <a:endParaRPr lang="fr-FR" sz="4400" b="1" dirty="0"/>
          </a:p>
        </p:txBody>
      </p:sp>
      <p:sp>
        <p:nvSpPr>
          <p:cNvPr id="4" name="Rectangle 3"/>
          <p:cNvSpPr/>
          <p:nvPr/>
        </p:nvSpPr>
        <p:spPr>
          <a:xfrm>
            <a:off x="6441049" y="557269"/>
            <a:ext cx="1210492" cy="5225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32700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330015" y="772806"/>
            <a:ext cx="111034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656621" y="772806"/>
            <a:ext cx="105954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762575" y="557269"/>
            <a:ext cx="1210492" cy="5225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32700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651541" y="772806"/>
            <a:ext cx="111034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8978147" y="772806"/>
            <a:ext cx="105954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9084101" y="557269"/>
            <a:ext cx="1210492" cy="5225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32700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8973067" y="772806"/>
            <a:ext cx="111034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0299673" y="772806"/>
            <a:ext cx="105954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6406410" y="1712665"/>
            <a:ext cx="1210492" cy="5225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32700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300055" y="1928202"/>
            <a:ext cx="111034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7616902" y="1927504"/>
            <a:ext cx="136650" cy="9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7762575" y="1712195"/>
            <a:ext cx="1210492" cy="5225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32700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8969124" y="1928202"/>
            <a:ext cx="105954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9075078" y="1712665"/>
            <a:ext cx="1210492" cy="5225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32700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8964044" y="1928202"/>
            <a:ext cx="111034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290650" y="1928202"/>
            <a:ext cx="105954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/>
        </p:nvGrpSpPr>
        <p:grpSpPr>
          <a:xfrm>
            <a:off x="4972892" y="1712194"/>
            <a:ext cx="1321526" cy="522515"/>
            <a:chOff x="1309629" y="2932715"/>
            <a:chExt cx="1321526" cy="522515"/>
          </a:xfrm>
        </p:grpSpPr>
        <p:sp>
          <p:nvSpPr>
            <p:cNvPr id="22" name="Rectangle 21"/>
            <p:cNvSpPr/>
            <p:nvPr/>
          </p:nvSpPr>
          <p:spPr>
            <a:xfrm>
              <a:off x="1420663" y="2932715"/>
              <a:ext cx="1210492" cy="52251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32700</a:t>
              </a:r>
              <a:endParaRPr lang="fr-FR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309629" y="3145200"/>
              <a:ext cx="111034" cy="91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5004814" y="557269"/>
            <a:ext cx="1321526" cy="522515"/>
            <a:chOff x="2790006" y="2334168"/>
            <a:chExt cx="1321526" cy="522515"/>
          </a:xfrm>
        </p:grpSpPr>
        <p:sp>
          <p:nvSpPr>
            <p:cNvPr id="24" name="Rectangle 23"/>
            <p:cNvSpPr/>
            <p:nvPr/>
          </p:nvSpPr>
          <p:spPr>
            <a:xfrm>
              <a:off x="2795086" y="2549705"/>
              <a:ext cx="105954" cy="91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901040" y="2334168"/>
              <a:ext cx="1210492" cy="52251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32700</a:t>
              </a:r>
              <a:endParaRPr lang="fr-FR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90006" y="2549705"/>
              <a:ext cx="111034" cy="91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2" name="ZoneTexte 31"/>
          <p:cNvSpPr txBox="1"/>
          <p:nvPr/>
        </p:nvSpPr>
        <p:spPr>
          <a:xfrm>
            <a:off x="11569731" y="75951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39" name="Rectangle 38"/>
          <p:cNvSpPr/>
          <p:nvPr/>
        </p:nvSpPr>
        <p:spPr>
          <a:xfrm>
            <a:off x="10294593" y="772806"/>
            <a:ext cx="105954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10400547" y="557269"/>
            <a:ext cx="1210492" cy="5225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32700</a:t>
            </a:r>
            <a:endParaRPr lang="fr-FR" dirty="0"/>
          </a:p>
        </p:txBody>
      </p:sp>
      <p:sp>
        <p:nvSpPr>
          <p:cNvPr id="41" name="Rectangle 40"/>
          <p:cNvSpPr/>
          <p:nvPr/>
        </p:nvSpPr>
        <p:spPr>
          <a:xfrm>
            <a:off x="10289513" y="772806"/>
            <a:ext cx="111034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11616119" y="772806"/>
            <a:ext cx="105954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10285570" y="1928202"/>
            <a:ext cx="105954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10391524" y="1712665"/>
            <a:ext cx="1210492" cy="5225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32700</a:t>
            </a:r>
            <a:endParaRPr lang="fr-FR" dirty="0"/>
          </a:p>
        </p:txBody>
      </p:sp>
      <p:sp>
        <p:nvSpPr>
          <p:cNvPr id="45" name="Rectangle 44"/>
          <p:cNvSpPr/>
          <p:nvPr/>
        </p:nvSpPr>
        <p:spPr>
          <a:xfrm>
            <a:off x="10280490" y="1928202"/>
            <a:ext cx="111034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11607096" y="1928202"/>
            <a:ext cx="105954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Connecteur en angle 51"/>
          <p:cNvCxnSpPr>
            <a:stCxn id="42" idx="3"/>
            <a:endCxn id="46" idx="3"/>
          </p:cNvCxnSpPr>
          <p:nvPr/>
        </p:nvCxnSpPr>
        <p:spPr>
          <a:xfrm flipH="1">
            <a:off x="11713050" y="818526"/>
            <a:ext cx="9023" cy="1155396"/>
          </a:xfrm>
          <a:prstGeom prst="bentConnector3">
            <a:avLst>
              <a:gd name="adj1" fmla="val -2533525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11524847" y="18997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+</a:t>
            </a:r>
            <a:endParaRPr lang="fr-FR" dirty="0"/>
          </a:p>
        </p:txBody>
      </p:sp>
      <p:sp>
        <p:nvSpPr>
          <p:cNvPr id="74" name="Rectangle 73"/>
          <p:cNvSpPr/>
          <p:nvPr/>
        </p:nvSpPr>
        <p:spPr>
          <a:xfrm>
            <a:off x="4475828" y="3407893"/>
            <a:ext cx="2339340" cy="1896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Contrôleur </a:t>
            </a:r>
            <a:r>
              <a:rPr lang="fr-FR" dirty="0" smtClean="0"/>
              <a:t>julien</a:t>
            </a:r>
          </a:p>
          <a:p>
            <a:pPr algn="ctr"/>
            <a:r>
              <a:rPr lang="fr-FR" dirty="0" smtClean="0"/>
              <a:t>36V </a:t>
            </a:r>
            <a:r>
              <a:rPr lang="fr-FR" dirty="0" smtClean="0"/>
              <a:t>30A</a:t>
            </a:r>
            <a:endParaRPr lang="fr-FR" dirty="0"/>
          </a:p>
        </p:txBody>
      </p:sp>
      <p:grpSp>
        <p:nvGrpSpPr>
          <p:cNvPr id="30" name="Groupe 29"/>
          <p:cNvGrpSpPr/>
          <p:nvPr/>
        </p:nvGrpSpPr>
        <p:grpSpPr>
          <a:xfrm>
            <a:off x="10069791" y="3204768"/>
            <a:ext cx="1755138" cy="2677752"/>
            <a:chOff x="9917871" y="2743638"/>
            <a:chExt cx="1755138" cy="2677752"/>
          </a:xfrm>
        </p:grpSpPr>
        <p:sp>
          <p:nvSpPr>
            <p:cNvPr id="80" name="Rectangle 79"/>
            <p:cNvSpPr/>
            <p:nvPr/>
          </p:nvSpPr>
          <p:spPr>
            <a:xfrm>
              <a:off x="9917871" y="2743638"/>
              <a:ext cx="1755138" cy="2075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Moteur</a:t>
              </a:r>
            </a:p>
            <a:p>
              <a:pPr algn="ctr"/>
              <a:r>
                <a:rPr lang="fr-FR" dirty="0" smtClean="0"/>
                <a:t>36V</a:t>
              </a:r>
            </a:p>
            <a:p>
              <a:pPr algn="ctr"/>
              <a:r>
                <a:rPr lang="fr-FR" dirty="0" smtClean="0"/>
                <a:t>1500W</a:t>
              </a:r>
            </a:p>
            <a:p>
              <a:pPr algn="ctr"/>
              <a:r>
                <a:rPr lang="fr-FR" dirty="0" smtClean="0"/>
                <a:t>(42A)</a:t>
              </a:r>
              <a:endParaRPr lang="fr-FR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707810" y="4819410"/>
              <a:ext cx="175260" cy="6019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2" name="Groupe 261"/>
          <p:cNvGrpSpPr/>
          <p:nvPr/>
        </p:nvGrpSpPr>
        <p:grpSpPr>
          <a:xfrm>
            <a:off x="159653" y="549929"/>
            <a:ext cx="848179" cy="788504"/>
            <a:chOff x="154977" y="3079595"/>
            <a:chExt cx="848179" cy="788504"/>
          </a:xfrm>
        </p:grpSpPr>
        <p:sp>
          <p:nvSpPr>
            <p:cNvPr id="126" name="Ellipse 125"/>
            <p:cNvSpPr/>
            <p:nvPr/>
          </p:nvSpPr>
          <p:spPr>
            <a:xfrm>
              <a:off x="154977" y="3079595"/>
              <a:ext cx="848179" cy="7885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/>
            <p:cNvSpPr/>
            <p:nvPr/>
          </p:nvSpPr>
          <p:spPr>
            <a:xfrm>
              <a:off x="603822" y="3618710"/>
              <a:ext cx="68580" cy="6096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Ellipse 127"/>
            <p:cNvSpPr/>
            <p:nvPr/>
          </p:nvSpPr>
          <p:spPr>
            <a:xfrm>
              <a:off x="603822" y="3247395"/>
              <a:ext cx="68580" cy="6096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Ellipse 128"/>
            <p:cNvSpPr/>
            <p:nvPr/>
          </p:nvSpPr>
          <p:spPr>
            <a:xfrm>
              <a:off x="350885" y="3443367"/>
              <a:ext cx="68580" cy="6096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 2"/>
          <p:cNvGrpSpPr/>
          <p:nvPr/>
        </p:nvGrpSpPr>
        <p:grpSpPr>
          <a:xfrm rot="5400000">
            <a:off x="2648864" y="876386"/>
            <a:ext cx="2074817" cy="1502127"/>
            <a:chOff x="2384696" y="3665426"/>
            <a:chExt cx="2074817" cy="1502127"/>
          </a:xfrm>
        </p:grpSpPr>
        <p:sp>
          <p:nvSpPr>
            <p:cNvPr id="99" name="Rectangle 98"/>
            <p:cNvSpPr/>
            <p:nvPr/>
          </p:nvSpPr>
          <p:spPr>
            <a:xfrm>
              <a:off x="2384696" y="3744533"/>
              <a:ext cx="2074817" cy="14230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BMS 10S 36V</a:t>
              </a:r>
              <a:endParaRPr lang="fr-FR" dirty="0"/>
            </a:p>
          </p:txBody>
        </p:sp>
        <p:sp>
          <p:nvSpPr>
            <p:cNvPr id="146" name="Heptagone 145"/>
            <p:cNvSpPr/>
            <p:nvPr/>
          </p:nvSpPr>
          <p:spPr>
            <a:xfrm>
              <a:off x="2581029" y="3665426"/>
              <a:ext cx="115824" cy="109728"/>
            </a:xfrm>
            <a:prstGeom prst="hept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/>
            </a:p>
          </p:txBody>
        </p:sp>
        <p:sp>
          <p:nvSpPr>
            <p:cNvPr id="147" name="Heptagone 146"/>
            <p:cNvSpPr/>
            <p:nvPr/>
          </p:nvSpPr>
          <p:spPr>
            <a:xfrm>
              <a:off x="2867223" y="3665514"/>
              <a:ext cx="115824" cy="109728"/>
            </a:xfrm>
            <a:prstGeom prst="hept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/>
            </a:p>
          </p:txBody>
        </p:sp>
        <p:sp>
          <p:nvSpPr>
            <p:cNvPr id="148" name="Heptagone 147"/>
            <p:cNvSpPr/>
            <p:nvPr/>
          </p:nvSpPr>
          <p:spPr>
            <a:xfrm>
              <a:off x="3019303" y="3670076"/>
              <a:ext cx="115824" cy="109728"/>
            </a:xfrm>
            <a:prstGeom prst="hept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/>
            </a:p>
          </p:txBody>
        </p:sp>
        <p:sp>
          <p:nvSpPr>
            <p:cNvPr id="149" name="Heptagone 148"/>
            <p:cNvSpPr/>
            <p:nvPr/>
          </p:nvSpPr>
          <p:spPr>
            <a:xfrm>
              <a:off x="3174271" y="3670076"/>
              <a:ext cx="115824" cy="109728"/>
            </a:xfrm>
            <a:prstGeom prst="hept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/>
            </a:p>
          </p:txBody>
        </p:sp>
        <p:sp>
          <p:nvSpPr>
            <p:cNvPr id="150" name="Heptagone 149"/>
            <p:cNvSpPr/>
            <p:nvPr/>
          </p:nvSpPr>
          <p:spPr>
            <a:xfrm>
              <a:off x="3338905" y="3676685"/>
              <a:ext cx="115824" cy="109728"/>
            </a:xfrm>
            <a:prstGeom prst="hept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/>
            </a:p>
          </p:txBody>
        </p:sp>
        <p:sp>
          <p:nvSpPr>
            <p:cNvPr id="151" name="Heptagone 150"/>
            <p:cNvSpPr/>
            <p:nvPr/>
          </p:nvSpPr>
          <p:spPr>
            <a:xfrm>
              <a:off x="3502513" y="3670076"/>
              <a:ext cx="115824" cy="109728"/>
            </a:xfrm>
            <a:prstGeom prst="hept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/>
            </a:p>
          </p:txBody>
        </p:sp>
        <p:sp>
          <p:nvSpPr>
            <p:cNvPr id="152" name="Heptagone 151"/>
            <p:cNvSpPr/>
            <p:nvPr/>
          </p:nvSpPr>
          <p:spPr>
            <a:xfrm>
              <a:off x="3663085" y="3670076"/>
              <a:ext cx="115824" cy="109728"/>
            </a:xfrm>
            <a:prstGeom prst="hept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/>
            </a:p>
          </p:txBody>
        </p:sp>
        <p:sp>
          <p:nvSpPr>
            <p:cNvPr id="153" name="Heptagone 152"/>
            <p:cNvSpPr/>
            <p:nvPr/>
          </p:nvSpPr>
          <p:spPr>
            <a:xfrm>
              <a:off x="3818982" y="3665514"/>
              <a:ext cx="115824" cy="109728"/>
            </a:xfrm>
            <a:prstGeom prst="hept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/>
            </a:p>
          </p:txBody>
        </p:sp>
        <p:sp>
          <p:nvSpPr>
            <p:cNvPr id="154" name="Heptagone 153"/>
            <p:cNvSpPr/>
            <p:nvPr/>
          </p:nvSpPr>
          <p:spPr>
            <a:xfrm>
              <a:off x="3977944" y="3665514"/>
              <a:ext cx="115824" cy="109728"/>
            </a:xfrm>
            <a:prstGeom prst="hept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/>
            </a:p>
          </p:txBody>
        </p:sp>
        <p:sp>
          <p:nvSpPr>
            <p:cNvPr id="155" name="Heptagone 154"/>
            <p:cNvSpPr/>
            <p:nvPr/>
          </p:nvSpPr>
          <p:spPr>
            <a:xfrm>
              <a:off x="4129010" y="3665514"/>
              <a:ext cx="115824" cy="109728"/>
            </a:xfrm>
            <a:prstGeom prst="heptag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/>
            </a:p>
          </p:txBody>
        </p:sp>
        <p:sp>
          <p:nvSpPr>
            <p:cNvPr id="191" name="Heptagone 190"/>
            <p:cNvSpPr/>
            <p:nvPr/>
          </p:nvSpPr>
          <p:spPr>
            <a:xfrm>
              <a:off x="2725550" y="3665426"/>
              <a:ext cx="115824" cy="109728"/>
            </a:xfrm>
            <a:prstGeom prst="hept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/>
            </a:p>
          </p:txBody>
        </p:sp>
      </p:grpSp>
      <p:cxnSp>
        <p:nvCxnSpPr>
          <p:cNvPr id="48" name="Connecteur en angle 47"/>
          <p:cNvCxnSpPr>
            <a:stCxn id="26" idx="1"/>
            <a:endCxn id="146" idx="6"/>
          </p:cNvCxnSpPr>
          <p:nvPr/>
        </p:nvCxnSpPr>
        <p:spPr>
          <a:xfrm rot="10800000" flipV="1">
            <a:off x="4437336" y="818526"/>
            <a:ext cx="567478" cy="25760"/>
          </a:xfrm>
          <a:prstGeom prst="bentConnector3">
            <a:avLst>
              <a:gd name="adj1" fmla="val 10639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en angle 65"/>
          <p:cNvCxnSpPr>
            <a:stCxn id="283" idx="2"/>
            <a:endCxn id="155" idx="6"/>
          </p:cNvCxnSpPr>
          <p:nvPr/>
        </p:nvCxnSpPr>
        <p:spPr>
          <a:xfrm rot="10800000" flipV="1">
            <a:off x="4437249" y="1978201"/>
            <a:ext cx="530619" cy="414066"/>
          </a:xfrm>
          <a:prstGeom prst="bentConnector3">
            <a:avLst>
              <a:gd name="adj1" fmla="val 143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en angle 91"/>
          <p:cNvCxnSpPr>
            <a:stCxn id="14" idx="0"/>
          </p:cNvCxnSpPr>
          <p:nvPr/>
        </p:nvCxnSpPr>
        <p:spPr>
          <a:xfrm rot="16200000" flipH="1" flipV="1">
            <a:off x="5239660" y="1114457"/>
            <a:ext cx="302168" cy="1929657"/>
          </a:xfrm>
          <a:prstGeom prst="bentConnector4">
            <a:avLst>
              <a:gd name="adj1" fmla="val -90028"/>
              <a:gd name="adj2" fmla="val 7987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en angle 105"/>
          <p:cNvCxnSpPr>
            <a:stCxn id="153" idx="6"/>
            <a:endCxn id="15" idx="0"/>
          </p:cNvCxnSpPr>
          <p:nvPr/>
        </p:nvCxnSpPr>
        <p:spPr>
          <a:xfrm flipV="1">
            <a:off x="4437248" y="1927504"/>
            <a:ext cx="3247979" cy="154735"/>
          </a:xfrm>
          <a:prstGeom prst="bentConnector4">
            <a:avLst>
              <a:gd name="adj1" fmla="val 10050"/>
              <a:gd name="adj2" fmla="val 31618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en angle 117"/>
          <p:cNvCxnSpPr>
            <a:stCxn id="152" idx="6"/>
            <a:endCxn id="20" idx="2"/>
          </p:cNvCxnSpPr>
          <p:nvPr/>
        </p:nvCxnSpPr>
        <p:spPr>
          <a:xfrm>
            <a:off x="4432686" y="1926342"/>
            <a:ext cx="4586875" cy="93300"/>
          </a:xfrm>
          <a:prstGeom prst="bentConnector4">
            <a:avLst>
              <a:gd name="adj1" fmla="val 5954"/>
              <a:gd name="adj2" fmla="val -43495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en angle 136"/>
          <p:cNvCxnSpPr>
            <a:stCxn id="191" idx="6"/>
            <a:endCxn id="5" idx="0"/>
          </p:cNvCxnSpPr>
          <p:nvPr/>
        </p:nvCxnSpPr>
        <p:spPr>
          <a:xfrm flipV="1">
            <a:off x="4437336" y="772806"/>
            <a:ext cx="1948196" cy="216001"/>
          </a:xfrm>
          <a:prstGeom prst="bentConnector4">
            <a:avLst>
              <a:gd name="adj1" fmla="val 30309"/>
              <a:gd name="adj2" fmla="val -79916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en angle 155"/>
          <p:cNvCxnSpPr>
            <a:stCxn id="147" idx="6"/>
            <a:endCxn id="8" idx="0"/>
          </p:cNvCxnSpPr>
          <p:nvPr/>
        </p:nvCxnSpPr>
        <p:spPr>
          <a:xfrm flipV="1">
            <a:off x="4437248" y="772806"/>
            <a:ext cx="3269810" cy="357674"/>
          </a:xfrm>
          <a:prstGeom prst="bentConnector4">
            <a:avLst>
              <a:gd name="adj1" fmla="val 16711"/>
              <a:gd name="adj2" fmla="val -2676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en angle 160"/>
          <p:cNvCxnSpPr>
            <a:stCxn id="148" idx="6"/>
            <a:endCxn id="11" idx="0"/>
          </p:cNvCxnSpPr>
          <p:nvPr/>
        </p:nvCxnSpPr>
        <p:spPr>
          <a:xfrm flipV="1">
            <a:off x="4432686" y="772806"/>
            <a:ext cx="4595898" cy="509754"/>
          </a:xfrm>
          <a:prstGeom prst="bentConnector4">
            <a:avLst>
              <a:gd name="adj1" fmla="val 49363"/>
              <a:gd name="adj2" fmla="val 59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ZoneTexte 166"/>
          <p:cNvSpPr txBox="1"/>
          <p:nvPr/>
        </p:nvSpPr>
        <p:spPr>
          <a:xfrm>
            <a:off x="2961693" y="67958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C-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68" name="ZoneTexte 167"/>
          <p:cNvSpPr txBox="1"/>
          <p:nvPr/>
        </p:nvSpPr>
        <p:spPr>
          <a:xfrm>
            <a:off x="2961693" y="1379616"/>
            <a:ext cx="37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P-</a:t>
            </a:r>
            <a:endParaRPr lang="fr-FR" b="1" dirty="0">
              <a:solidFill>
                <a:schemeClr val="bg1"/>
              </a:solidFill>
            </a:endParaRPr>
          </a:p>
        </p:txBody>
      </p:sp>
      <p:cxnSp>
        <p:nvCxnSpPr>
          <p:cNvPr id="171" name="Connecteur en angle 170"/>
          <p:cNvCxnSpPr>
            <a:stCxn id="151" idx="6"/>
            <a:endCxn id="45" idx="2"/>
          </p:cNvCxnSpPr>
          <p:nvPr/>
        </p:nvCxnSpPr>
        <p:spPr>
          <a:xfrm>
            <a:off x="4432686" y="1765770"/>
            <a:ext cx="5903321" cy="253872"/>
          </a:xfrm>
          <a:prstGeom prst="bentConnector4">
            <a:avLst>
              <a:gd name="adj1" fmla="val 3758"/>
              <a:gd name="adj2" fmla="val -129316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en angle 182"/>
          <p:cNvCxnSpPr>
            <a:stCxn id="149" idx="6"/>
            <a:endCxn id="41" idx="0"/>
          </p:cNvCxnSpPr>
          <p:nvPr/>
        </p:nvCxnSpPr>
        <p:spPr>
          <a:xfrm flipV="1">
            <a:off x="4432686" y="772806"/>
            <a:ext cx="5912344" cy="664722"/>
          </a:xfrm>
          <a:prstGeom prst="bentConnector4">
            <a:avLst>
              <a:gd name="adj1" fmla="val 2592"/>
              <a:gd name="adj2" fmla="val 17004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en angle 188"/>
          <p:cNvCxnSpPr>
            <a:stCxn id="150" idx="6"/>
            <a:endCxn id="46" idx="2"/>
          </p:cNvCxnSpPr>
          <p:nvPr/>
        </p:nvCxnSpPr>
        <p:spPr>
          <a:xfrm>
            <a:off x="4426077" y="1602162"/>
            <a:ext cx="7233996" cy="417480"/>
          </a:xfrm>
          <a:prstGeom prst="bentConnector4">
            <a:avLst>
              <a:gd name="adj1" fmla="val 2507"/>
              <a:gd name="adj2" fmla="val -5259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ZoneTexte 197"/>
          <p:cNvSpPr txBox="1"/>
          <p:nvPr/>
        </p:nvSpPr>
        <p:spPr>
          <a:xfrm>
            <a:off x="2916668" y="2245320"/>
            <a:ext cx="49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B-</a:t>
            </a:r>
            <a:endParaRPr lang="fr-FR" b="1" dirty="0">
              <a:solidFill>
                <a:schemeClr val="bg1"/>
              </a:solidFill>
            </a:endParaRPr>
          </a:p>
        </p:txBody>
      </p:sp>
      <p:grpSp>
        <p:nvGrpSpPr>
          <p:cNvPr id="245" name="Groupe 244"/>
          <p:cNvGrpSpPr/>
          <p:nvPr/>
        </p:nvGrpSpPr>
        <p:grpSpPr>
          <a:xfrm>
            <a:off x="7542989" y="4157613"/>
            <a:ext cx="1187006" cy="614100"/>
            <a:chOff x="7679910" y="3658284"/>
            <a:chExt cx="1187006" cy="614100"/>
          </a:xfrm>
        </p:grpSpPr>
        <p:sp>
          <p:nvSpPr>
            <p:cNvPr id="199" name="Rectangle 198"/>
            <p:cNvSpPr/>
            <p:nvPr/>
          </p:nvSpPr>
          <p:spPr>
            <a:xfrm>
              <a:off x="7679910" y="3658284"/>
              <a:ext cx="1187006" cy="614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7810500" y="3745230"/>
              <a:ext cx="45719" cy="123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7810499" y="4044315"/>
              <a:ext cx="45719" cy="123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8250555" y="3745230"/>
              <a:ext cx="45719" cy="123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8250554" y="4044315"/>
              <a:ext cx="45719" cy="123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8667749" y="3745230"/>
              <a:ext cx="45719" cy="123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8667748" y="4044315"/>
              <a:ext cx="45719" cy="123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9" name="Connecteur droit 238"/>
            <p:cNvCxnSpPr>
              <a:stCxn id="201" idx="3"/>
              <a:endCxn id="204" idx="1"/>
            </p:cNvCxnSpPr>
            <p:nvPr/>
          </p:nvCxnSpPr>
          <p:spPr>
            <a:xfrm flipV="1">
              <a:off x="7856218" y="3807143"/>
              <a:ext cx="811531" cy="2990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cteur droit 242"/>
            <p:cNvCxnSpPr>
              <a:stCxn id="205" idx="1"/>
              <a:endCxn id="200" idx="3"/>
            </p:cNvCxnSpPr>
            <p:nvPr/>
          </p:nvCxnSpPr>
          <p:spPr>
            <a:xfrm flipH="1" flipV="1">
              <a:off x="7856219" y="3807143"/>
              <a:ext cx="811529" cy="29908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7" name="Connecteur droit 246"/>
          <p:cNvCxnSpPr>
            <a:endCxn id="200" idx="1"/>
          </p:cNvCxnSpPr>
          <p:nvPr/>
        </p:nvCxnSpPr>
        <p:spPr>
          <a:xfrm>
            <a:off x="6805425" y="4306471"/>
            <a:ext cx="868154" cy="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248"/>
          <p:cNvCxnSpPr/>
          <p:nvPr/>
        </p:nvCxnSpPr>
        <p:spPr>
          <a:xfrm>
            <a:off x="6793791" y="4605555"/>
            <a:ext cx="868154" cy="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necteur droit 249"/>
          <p:cNvCxnSpPr/>
          <p:nvPr/>
        </p:nvCxnSpPr>
        <p:spPr>
          <a:xfrm>
            <a:off x="6823897" y="3787148"/>
            <a:ext cx="3255637" cy="347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necteur en angle 253"/>
          <p:cNvCxnSpPr>
            <a:stCxn id="202" idx="0"/>
          </p:cNvCxnSpPr>
          <p:nvPr/>
        </p:nvCxnSpPr>
        <p:spPr>
          <a:xfrm rot="5400000" flipH="1" flipV="1">
            <a:off x="8981499" y="3164996"/>
            <a:ext cx="234558" cy="1924568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en angle 255"/>
          <p:cNvCxnSpPr>
            <a:stCxn id="203" idx="2"/>
          </p:cNvCxnSpPr>
          <p:nvPr/>
        </p:nvCxnSpPr>
        <p:spPr>
          <a:xfrm rot="16200000" flipH="1">
            <a:off x="8999664" y="3804297"/>
            <a:ext cx="198227" cy="1924569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ZoneTexte 260"/>
          <p:cNvSpPr txBox="1"/>
          <p:nvPr/>
        </p:nvSpPr>
        <p:spPr>
          <a:xfrm>
            <a:off x="7608366" y="4817393"/>
            <a:ext cx="13512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Bouton </a:t>
            </a:r>
          </a:p>
          <a:p>
            <a:pPr algn="ctr"/>
            <a:r>
              <a:rPr lang="fr-FR" dirty="0" smtClean="0"/>
              <a:t>Inverseur de</a:t>
            </a:r>
          </a:p>
          <a:p>
            <a:pPr algn="ctr"/>
            <a:r>
              <a:rPr lang="fr-FR" dirty="0" smtClean="0"/>
              <a:t>rotation</a:t>
            </a:r>
            <a:endParaRPr lang="fr-FR" dirty="0"/>
          </a:p>
        </p:txBody>
      </p:sp>
      <p:cxnSp>
        <p:nvCxnSpPr>
          <p:cNvPr id="266" name="Connecteur en angle 265"/>
          <p:cNvCxnSpPr>
            <a:stCxn id="282" idx="1"/>
            <a:endCxn id="268" idx="2"/>
          </p:cNvCxnSpPr>
          <p:nvPr/>
        </p:nvCxnSpPr>
        <p:spPr>
          <a:xfrm rot="16200000" flipH="1">
            <a:off x="2578436" y="1898486"/>
            <a:ext cx="2200561" cy="1531044"/>
          </a:xfrm>
          <a:prstGeom prst="bentConnector4">
            <a:avLst>
              <a:gd name="adj1" fmla="val 139"/>
              <a:gd name="adj2" fmla="val -3592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Ellipse 267"/>
          <p:cNvSpPr/>
          <p:nvPr/>
        </p:nvSpPr>
        <p:spPr>
          <a:xfrm>
            <a:off x="4444239" y="3741429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3" name="Connecteur en angle 272"/>
          <p:cNvCxnSpPr>
            <a:stCxn id="26" idx="0"/>
            <a:endCxn id="277" idx="4"/>
          </p:cNvCxnSpPr>
          <p:nvPr/>
        </p:nvCxnSpPr>
        <p:spPr>
          <a:xfrm rot="16200000" flipH="1" flipV="1">
            <a:off x="3166162" y="2076630"/>
            <a:ext cx="3197993" cy="590344"/>
          </a:xfrm>
          <a:prstGeom prst="bentConnector5">
            <a:avLst>
              <a:gd name="adj1" fmla="val -7148"/>
              <a:gd name="adj2" fmla="val 484401"/>
              <a:gd name="adj3" fmla="val 9933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Ellipse 276"/>
          <p:cNvSpPr/>
          <p:nvPr/>
        </p:nvSpPr>
        <p:spPr>
          <a:xfrm>
            <a:off x="4447127" y="3925080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1" name="Ellipse 280"/>
          <p:cNvSpPr/>
          <p:nvPr/>
        </p:nvSpPr>
        <p:spPr>
          <a:xfrm>
            <a:off x="2910757" y="844286"/>
            <a:ext cx="45719" cy="457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2" name="Ellipse 281"/>
          <p:cNvSpPr/>
          <p:nvPr/>
        </p:nvSpPr>
        <p:spPr>
          <a:xfrm>
            <a:off x="2906500" y="1557032"/>
            <a:ext cx="45719" cy="457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3" name="Ellipse 282"/>
          <p:cNvSpPr/>
          <p:nvPr/>
        </p:nvSpPr>
        <p:spPr>
          <a:xfrm>
            <a:off x="4967867" y="1955341"/>
            <a:ext cx="45719" cy="457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2" name="Ellipse 291"/>
          <p:cNvSpPr/>
          <p:nvPr/>
        </p:nvSpPr>
        <p:spPr>
          <a:xfrm>
            <a:off x="2909810" y="2391516"/>
            <a:ext cx="45719" cy="58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4" name="Connecteur en angle 293"/>
          <p:cNvCxnSpPr>
            <a:stCxn id="23" idx="2"/>
            <a:endCxn id="292" idx="2"/>
          </p:cNvCxnSpPr>
          <p:nvPr/>
        </p:nvCxnSpPr>
        <p:spPr>
          <a:xfrm rot="5400000">
            <a:off x="3766746" y="1159184"/>
            <a:ext cx="404729" cy="2118599"/>
          </a:xfrm>
          <a:prstGeom prst="bentConnector4">
            <a:avLst>
              <a:gd name="adj1" fmla="val 225613"/>
              <a:gd name="adj2" fmla="val 11079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Ellipse 296"/>
          <p:cNvSpPr/>
          <p:nvPr/>
        </p:nvSpPr>
        <p:spPr>
          <a:xfrm>
            <a:off x="1000487" y="274474"/>
            <a:ext cx="197857" cy="1889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+</a:t>
            </a:r>
            <a:endParaRPr lang="fr-FR" b="1" dirty="0"/>
          </a:p>
        </p:txBody>
      </p:sp>
      <p:sp>
        <p:nvSpPr>
          <p:cNvPr id="298" name="Ellipse 297"/>
          <p:cNvSpPr/>
          <p:nvPr/>
        </p:nvSpPr>
        <p:spPr>
          <a:xfrm>
            <a:off x="998236" y="1396224"/>
            <a:ext cx="197857" cy="1889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-</a:t>
            </a:r>
            <a:endParaRPr lang="fr-FR" b="1" dirty="0"/>
          </a:p>
        </p:txBody>
      </p:sp>
      <p:cxnSp>
        <p:nvCxnSpPr>
          <p:cNvPr id="300" name="Connecteur en angle 299"/>
          <p:cNvCxnSpPr>
            <a:stCxn id="298" idx="6"/>
            <a:endCxn id="281" idx="2"/>
          </p:cNvCxnSpPr>
          <p:nvPr/>
        </p:nvCxnSpPr>
        <p:spPr>
          <a:xfrm flipV="1">
            <a:off x="1196093" y="867146"/>
            <a:ext cx="1714664" cy="623566"/>
          </a:xfrm>
          <a:prstGeom prst="bentConnector3">
            <a:avLst>
              <a:gd name="adj1" fmla="val 2481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eur en angle 305"/>
          <p:cNvCxnSpPr/>
          <p:nvPr/>
        </p:nvCxnSpPr>
        <p:spPr>
          <a:xfrm>
            <a:off x="1196093" y="357862"/>
            <a:ext cx="972341" cy="23217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onnecteur droit 308"/>
          <p:cNvCxnSpPr>
            <a:stCxn id="128" idx="7"/>
            <a:endCxn id="297" idx="3"/>
          </p:cNvCxnSpPr>
          <p:nvPr/>
        </p:nvCxnSpPr>
        <p:spPr>
          <a:xfrm flipV="1">
            <a:off x="667035" y="435775"/>
            <a:ext cx="362427" cy="2908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necteur droit 311"/>
          <p:cNvCxnSpPr>
            <a:stCxn id="127" idx="5"/>
            <a:endCxn id="298" idx="1"/>
          </p:cNvCxnSpPr>
          <p:nvPr/>
        </p:nvCxnSpPr>
        <p:spPr>
          <a:xfrm>
            <a:off x="667035" y="1141077"/>
            <a:ext cx="360176" cy="28282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ZoneTexte 317"/>
          <p:cNvSpPr txBox="1"/>
          <p:nvPr/>
        </p:nvSpPr>
        <p:spPr>
          <a:xfrm>
            <a:off x="67724" y="1487736"/>
            <a:ext cx="1016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Prise</a:t>
            </a:r>
          </a:p>
          <a:p>
            <a:pPr algn="ctr"/>
            <a:r>
              <a:rPr lang="fr-FR" dirty="0" smtClean="0"/>
              <a:t>chargeur</a:t>
            </a:r>
            <a:endParaRPr lang="fr-FR" dirty="0"/>
          </a:p>
        </p:txBody>
      </p:sp>
      <p:sp>
        <p:nvSpPr>
          <p:cNvPr id="319" name="Ellipse 318"/>
          <p:cNvSpPr/>
          <p:nvPr/>
        </p:nvSpPr>
        <p:spPr>
          <a:xfrm>
            <a:off x="2170719" y="4865695"/>
            <a:ext cx="809897" cy="781997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0" name="Ellipse 319"/>
          <p:cNvSpPr/>
          <p:nvPr/>
        </p:nvSpPr>
        <p:spPr>
          <a:xfrm>
            <a:off x="2439132" y="5131519"/>
            <a:ext cx="273071" cy="2776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2" name="Connecteur en angle 321"/>
          <p:cNvCxnSpPr>
            <a:stCxn id="319" idx="1"/>
          </p:cNvCxnSpPr>
          <p:nvPr/>
        </p:nvCxnSpPr>
        <p:spPr>
          <a:xfrm rot="5400000" flipH="1" flipV="1">
            <a:off x="3156958" y="3647216"/>
            <a:ext cx="465369" cy="220063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eur en angle 324"/>
          <p:cNvCxnSpPr>
            <a:stCxn id="319" idx="0"/>
          </p:cNvCxnSpPr>
          <p:nvPr/>
        </p:nvCxnSpPr>
        <p:spPr>
          <a:xfrm rot="5400000" flipH="1" flipV="1">
            <a:off x="3427977" y="3803712"/>
            <a:ext cx="209674" cy="1914292"/>
          </a:xfrm>
          <a:prstGeom prst="bentConnector2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necteur en angle 327"/>
          <p:cNvCxnSpPr>
            <a:stCxn id="319" idx="7"/>
          </p:cNvCxnSpPr>
          <p:nvPr/>
        </p:nvCxnSpPr>
        <p:spPr>
          <a:xfrm rot="5400000" flipH="1" flipV="1">
            <a:off x="3594572" y="4084831"/>
            <a:ext cx="162823" cy="1627949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ZoneTexte 332"/>
          <p:cNvSpPr txBox="1"/>
          <p:nvPr/>
        </p:nvSpPr>
        <p:spPr>
          <a:xfrm>
            <a:off x="1737640" y="5638787"/>
            <a:ext cx="16026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Potentiomètre </a:t>
            </a:r>
          </a:p>
          <a:p>
            <a:pPr algn="ctr"/>
            <a:r>
              <a:rPr lang="fr-FR" dirty="0" smtClean="0"/>
              <a:t>variateur </a:t>
            </a:r>
          </a:p>
          <a:p>
            <a:pPr algn="ctr"/>
            <a:r>
              <a:rPr lang="fr-FR" dirty="0" smtClean="0"/>
              <a:t>vitesse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99435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41</Words>
  <Application>Microsoft Office PowerPoint</Application>
  <PresentationFormat>Grand écran</PresentationFormat>
  <Paragraphs>34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michel tanguy</dc:creator>
  <cp:lastModifiedBy>michel tanguy</cp:lastModifiedBy>
  <cp:revision>27</cp:revision>
  <dcterms:created xsi:type="dcterms:W3CDTF">2022-08-23T09:39:41Z</dcterms:created>
  <dcterms:modified xsi:type="dcterms:W3CDTF">2022-10-03T19:29:50Z</dcterms:modified>
</cp:coreProperties>
</file>