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748-16D4-4040-81D4-ACCD65D590C1}" type="datetimeFigureOut">
              <a:rPr lang="fr-FR" smtClean="0"/>
              <a:t>23/08/2022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567-E0CD-4C60-AB62-D62F26796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6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748-16D4-4040-81D4-ACCD65D590C1}" type="datetimeFigureOut">
              <a:rPr lang="fr-FR" smtClean="0"/>
              <a:t>23/08/2022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567-E0CD-4C60-AB62-D62F26796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98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748-16D4-4040-81D4-ACCD65D590C1}" type="datetimeFigureOut">
              <a:rPr lang="fr-FR" smtClean="0"/>
              <a:t>23/08/2022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567-E0CD-4C60-AB62-D62F26796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12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748-16D4-4040-81D4-ACCD65D590C1}" type="datetimeFigureOut">
              <a:rPr lang="fr-FR" smtClean="0"/>
              <a:t>23/08/2022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567-E0CD-4C60-AB62-D62F26796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60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748-16D4-4040-81D4-ACCD65D590C1}" type="datetimeFigureOut">
              <a:rPr lang="fr-FR" smtClean="0"/>
              <a:t>23/08/2022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567-E0CD-4C60-AB62-D62F26796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18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748-16D4-4040-81D4-ACCD65D590C1}" type="datetimeFigureOut">
              <a:rPr lang="fr-FR" smtClean="0"/>
              <a:t>23/08/2022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567-E0CD-4C60-AB62-D62F26796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98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748-16D4-4040-81D4-ACCD65D590C1}" type="datetimeFigureOut">
              <a:rPr lang="fr-FR" smtClean="0"/>
              <a:t>23/08/2022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567-E0CD-4C60-AB62-D62F26796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04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748-16D4-4040-81D4-ACCD65D590C1}" type="datetimeFigureOut">
              <a:rPr lang="fr-FR" smtClean="0"/>
              <a:t>23/08/2022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567-E0CD-4C60-AB62-D62F26796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30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748-16D4-4040-81D4-ACCD65D590C1}" type="datetimeFigureOut">
              <a:rPr lang="fr-FR" smtClean="0"/>
              <a:t>23/08/2022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567-E0CD-4C60-AB62-D62F26796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30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748-16D4-4040-81D4-ACCD65D590C1}" type="datetimeFigureOut">
              <a:rPr lang="fr-FR" smtClean="0"/>
              <a:t>23/08/2022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567-E0CD-4C60-AB62-D62F26796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87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748-16D4-4040-81D4-ACCD65D590C1}" type="datetimeFigureOut">
              <a:rPr lang="fr-FR" smtClean="0"/>
              <a:t>23/08/2022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567-E0CD-4C60-AB62-D62F26796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51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4F748-16D4-4040-81D4-ACCD65D590C1}" type="datetimeFigureOut">
              <a:rPr lang="fr-FR" smtClean="0"/>
              <a:t>23/08/2022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16567-E0CD-4C60-AB62-D62F26796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48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5954" y="2368731"/>
            <a:ext cx="1210492" cy="5225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32700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264920" y="2584268"/>
            <a:ext cx="111034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591526" y="2584268"/>
            <a:ext cx="105954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697480" y="2368731"/>
            <a:ext cx="1210492" cy="5225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32700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586446" y="2584268"/>
            <a:ext cx="111034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913052" y="2584268"/>
            <a:ext cx="105954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019006" y="2368731"/>
            <a:ext cx="1210492" cy="5225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32700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907972" y="2584268"/>
            <a:ext cx="111034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234578" y="2584268"/>
            <a:ext cx="105954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350338" y="3024051"/>
            <a:ext cx="1210492" cy="5225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32700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249280" y="3239119"/>
            <a:ext cx="111034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560830" y="3238890"/>
            <a:ext cx="136650" cy="9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706503" y="3023581"/>
            <a:ext cx="1210492" cy="5225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32700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3913052" y="3239588"/>
            <a:ext cx="105954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4019006" y="3024051"/>
            <a:ext cx="1210492" cy="5225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32700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3907972" y="3239588"/>
            <a:ext cx="111034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5234578" y="3239588"/>
            <a:ext cx="105954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363252" y="3701414"/>
            <a:ext cx="1210492" cy="5225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32700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1252218" y="3916951"/>
            <a:ext cx="111034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578824" y="3916951"/>
            <a:ext cx="105954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684778" y="3701414"/>
            <a:ext cx="1210492" cy="5225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32700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2573744" y="3916951"/>
            <a:ext cx="111034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3900350" y="3916951"/>
            <a:ext cx="105954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895270" y="3916951"/>
            <a:ext cx="111034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1114879" y="22018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+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6604001" y="216921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</a:t>
            </a:r>
            <a:endParaRPr lang="fr-FR" dirty="0"/>
          </a:p>
        </p:txBody>
      </p:sp>
      <p:cxnSp>
        <p:nvCxnSpPr>
          <p:cNvPr id="37" name="Connecteur en angle 36"/>
          <p:cNvCxnSpPr>
            <a:stCxn id="14" idx="1"/>
            <a:endCxn id="23" idx="1"/>
          </p:cNvCxnSpPr>
          <p:nvPr/>
        </p:nvCxnSpPr>
        <p:spPr>
          <a:xfrm rot="10800000" flipH="1" flipV="1">
            <a:off x="1249280" y="3284839"/>
            <a:ext cx="2938" cy="677832"/>
          </a:xfrm>
          <a:prstGeom prst="bentConnector3">
            <a:avLst>
              <a:gd name="adj1" fmla="val -778080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229498" y="2584268"/>
            <a:ext cx="105954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5335452" y="2368731"/>
            <a:ext cx="1210492" cy="5225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32700</a:t>
            </a:r>
            <a:endParaRPr lang="fr-FR" dirty="0"/>
          </a:p>
        </p:txBody>
      </p:sp>
      <p:sp>
        <p:nvSpPr>
          <p:cNvPr id="41" name="Rectangle 40"/>
          <p:cNvSpPr/>
          <p:nvPr/>
        </p:nvSpPr>
        <p:spPr>
          <a:xfrm>
            <a:off x="5224418" y="2584268"/>
            <a:ext cx="111034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6551024" y="2584268"/>
            <a:ext cx="105954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5229498" y="3239588"/>
            <a:ext cx="105954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335452" y="3024051"/>
            <a:ext cx="1210492" cy="5225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32700</a:t>
            </a:r>
            <a:endParaRPr lang="fr-FR" dirty="0"/>
          </a:p>
        </p:txBody>
      </p:sp>
      <p:sp>
        <p:nvSpPr>
          <p:cNvPr id="45" name="Rectangle 44"/>
          <p:cNvSpPr/>
          <p:nvPr/>
        </p:nvSpPr>
        <p:spPr>
          <a:xfrm>
            <a:off x="5224418" y="3239588"/>
            <a:ext cx="111034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6551024" y="3239588"/>
            <a:ext cx="105954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en angle 51"/>
          <p:cNvCxnSpPr>
            <a:stCxn id="42" idx="3"/>
            <a:endCxn id="46" idx="3"/>
          </p:cNvCxnSpPr>
          <p:nvPr/>
        </p:nvCxnSpPr>
        <p:spPr>
          <a:xfrm>
            <a:off x="6656978" y="2629988"/>
            <a:ext cx="12700" cy="655320"/>
          </a:xfrm>
          <a:prstGeom prst="bentConnector3">
            <a:avLst>
              <a:gd name="adj1" fmla="val 180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3882208" y="396267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6604001" y="29388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+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1044120" y="39626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+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1056822" y="286955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</a:t>
            </a:r>
            <a:endParaRPr lang="fr-FR" dirty="0"/>
          </a:p>
        </p:txBody>
      </p:sp>
      <p:cxnSp>
        <p:nvCxnSpPr>
          <p:cNvPr id="59" name="Connecteur en angle 58"/>
          <p:cNvCxnSpPr>
            <a:stCxn id="5" idx="1"/>
          </p:cNvCxnSpPr>
          <p:nvPr/>
        </p:nvCxnSpPr>
        <p:spPr>
          <a:xfrm rot="10800000">
            <a:off x="1044122" y="1903518"/>
            <a:ext cx="220798" cy="726470"/>
          </a:xfrm>
          <a:prstGeom prst="bent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en angle 61"/>
          <p:cNvCxnSpPr/>
          <p:nvPr/>
        </p:nvCxnSpPr>
        <p:spPr>
          <a:xfrm flipV="1">
            <a:off x="1044122" y="1902820"/>
            <a:ext cx="6248218" cy="1440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en angle 64"/>
          <p:cNvCxnSpPr>
            <a:stCxn id="29" idx="3"/>
          </p:cNvCxnSpPr>
          <p:nvPr/>
        </p:nvCxnSpPr>
        <p:spPr>
          <a:xfrm flipV="1">
            <a:off x="4006304" y="3053368"/>
            <a:ext cx="3266556" cy="909303"/>
          </a:xfrm>
          <a:prstGeom prst="bentConnector3">
            <a:avLst>
              <a:gd name="adj1" fmla="val 92689"/>
            </a:avLst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6859082" y="1337676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/>
              <a:t>+</a:t>
            </a:r>
            <a:endParaRPr lang="fr-FR" sz="3600" b="1" dirty="0"/>
          </a:p>
        </p:txBody>
      </p:sp>
      <p:sp>
        <p:nvSpPr>
          <p:cNvPr id="70" name="ZoneTexte 69"/>
          <p:cNvSpPr txBox="1"/>
          <p:nvPr/>
        </p:nvSpPr>
        <p:spPr>
          <a:xfrm>
            <a:off x="7006094" y="2881726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/>
              <a:t>-</a:t>
            </a:r>
            <a:endParaRPr lang="fr-FR" sz="3600" b="1" dirty="0"/>
          </a:p>
        </p:txBody>
      </p:sp>
      <p:sp>
        <p:nvSpPr>
          <p:cNvPr id="74" name="Rectangle 73"/>
          <p:cNvSpPr/>
          <p:nvPr/>
        </p:nvSpPr>
        <p:spPr>
          <a:xfrm>
            <a:off x="7272860" y="1579261"/>
            <a:ext cx="2339340" cy="18962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Contrôleur 36V 30A</a:t>
            </a:r>
            <a:endParaRPr lang="fr-FR" dirty="0"/>
          </a:p>
        </p:txBody>
      </p:sp>
      <p:sp>
        <p:nvSpPr>
          <p:cNvPr id="80" name="Rectangle 79"/>
          <p:cNvSpPr/>
          <p:nvPr/>
        </p:nvSpPr>
        <p:spPr>
          <a:xfrm>
            <a:off x="9681213" y="4115773"/>
            <a:ext cx="1755138" cy="207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Moteur</a:t>
            </a:r>
          </a:p>
          <a:p>
            <a:pPr algn="ctr"/>
            <a:r>
              <a:rPr lang="fr-FR" dirty="0" smtClean="0"/>
              <a:t>36V</a:t>
            </a:r>
          </a:p>
          <a:p>
            <a:pPr algn="ctr"/>
            <a:r>
              <a:rPr lang="fr-FR" dirty="0" smtClean="0"/>
              <a:t>1500W</a:t>
            </a:r>
          </a:p>
          <a:p>
            <a:pPr algn="ctr"/>
            <a:r>
              <a:rPr lang="fr-FR" dirty="0" smtClean="0"/>
              <a:t>(42A)</a:t>
            </a:r>
            <a:endParaRPr lang="fr-FR" dirty="0"/>
          </a:p>
        </p:txBody>
      </p:sp>
      <p:sp>
        <p:nvSpPr>
          <p:cNvPr id="81" name="Rectangle 80"/>
          <p:cNvSpPr/>
          <p:nvPr/>
        </p:nvSpPr>
        <p:spPr>
          <a:xfrm>
            <a:off x="10491548" y="6186656"/>
            <a:ext cx="175260" cy="60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en angle 82"/>
          <p:cNvCxnSpPr/>
          <p:nvPr/>
        </p:nvCxnSpPr>
        <p:spPr>
          <a:xfrm rot="16200000" flipH="1">
            <a:off x="9115559" y="2214213"/>
            <a:ext cx="2407567" cy="1395552"/>
          </a:xfrm>
          <a:prstGeom prst="bentConnector3">
            <a:avLst>
              <a:gd name="adj1" fmla="val 806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en angle 84"/>
          <p:cNvCxnSpPr>
            <a:endCxn id="80" idx="0"/>
          </p:cNvCxnSpPr>
          <p:nvPr/>
        </p:nvCxnSpPr>
        <p:spPr>
          <a:xfrm rot="16200000" flipH="1">
            <a:off x="9053701" y="2610691"/>
            <a:ext cx="2066553" cy="943610"/>
          </a:xfrm>
          <a:prstGeom prst="bentConnector3">
            <a:avLst>
              <a:gd name="adj1" fmla="val 695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en angle 86"/>
          <p:cNvCxnSpPr/>
          <p:nvPr/>
        </p:nvCxnSpPr>
        <p:spPr>
          <a:xfrm rot="16200000" flipH="1">
            <a:off x="8928721" y="2959598"/>
            <a:ext cx="1849020" cy="463330"/>
          </a:xfrm>
          <a:prstGeom prst="bentConnector3">
            <a:avLst>
              <a:gd name="adj1" fmla="val -395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2168434" y="5111779"/>
            <a:ext cx="2074817" cy="14230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BMS 10S 36V</a:t>
            </a:r>
            <a:endParaRPr lang="fr-FR" dirty="0"/>
          </a:p>
        </p:txBody>
      </p:sp>
      <p:sp>
        <p:nvSpPr>
          <p:cNvPr id="110" name="Rectangle 109"/>
          <p:cNvSpPr/>
          <p:nvPr/>
        </p:nvSpPr>
        <p:spPr>
          <a:xfrm>
            <a:off x="7703821" y="446403"/>
            <a:ext cx="946264" cy="4800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/>
          <p:cNvSpPr/>
          <p:nvPr/>
        </p:nvSpPr>
        <p:spPr>
          <a:xfrm>
            <a:off x="9076113" y="446403"/>
            <a:ext cx="727823" cy="4800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88.8</a:t>
            </a:r>
            <a:endParaRPr lang="fr-FR" dirty="0"/>
          </a:p>
        </p:txBody>
      </p:sp>
      <p:sp>
        <p:nvSpPr>
          <p:cNvPr id="112" name="Ellipse 111"/>
          <p:cNvSpPr/>
          <p:nvPr/>
        </p:nvSpPr>
        <p:spPr>
          <a:xfrm>
            <a:off x="6677661" y="305441"/>
            <a:ext cx="785880" cy="7391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6820055" y="436864"/>
            <a:ext cx="491950" cy="4655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/>
          <p:cNvSpPr/>
          <p:nvPr/>
        </p:nvSpPr>
        <p:spPr>
          <a:xfrm>
            <a:off x="7863840" y="528741"/>
            <a:ext cx="674370" cy="3014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  0 II</a:t>
            </a:r>
            <a:endParaRPr lang="fr-FR" dirty="0"/>
          </a:p>
        </p:txBody>
      </p:sp>
      <p:sp>
        <p:nvSpPr>
          <p:cNvPr id="115" name="Rectangle 114"/>
          <p:cNvSpPr/>
          <p:nvPr/>
        </p:nvSpPr>
        <p:spPr>
          <a:xfrm>
            <a:off x="7043170" y="369570"/>
            <a:ext cx="45719" cy="67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7" name="Connecteur en angle 116"/>
          <p:cNvCxnSpPr>
            <a:stCxn id="111" idx="2"/>
          </p:cNvCxnSpPr>
          <p:nvPr/>
        </p:nvCxnSpPr>
        <p:spPr>
          <a:xfrm rot="5400000">
            <a:off x="8896098" y="1041016"/>
            <a:ext cx="658481" cy="429375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en angle 119"/>
          <p:cNvCxnSpPr>
            <a:stCxn id="110" idx="2"/>
            <a:endCxn id="74" idx="0"/>
          </p:cNvCxnSpPr>
          <p:nvPr/>
        </p:nvCxnSpPr>
        <p:spPr>
          <a:xfrm rot="16200000" flipH="1">
            <a:off x="7983342" y="1120073"/>
            <a:ext cx="652798" cy="265577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en angle 122"/>
          <p:cNvCxnSpPr>
            <a:stCxn id="112" idx="4"/>
          </p:cNvCxnSpPr>
          <p:nvPr/>
        </p:nvCxnSpPr>
        <p:spPr>
          <a:xfrm rot="16200000" flipH="1">
            <a:off x="6963638" y="1151544"/>
            <a:ext cx="553226" cy="339300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Ellipse 125"/>
          <p:cNvSpPr/>
          <p:nvPr/>
        </p:nvSpPr>
        <p:spPr>
          <a:xfrm>
            <a:off x="952499" y="5428160"/>
            <a:ext cx="848179" cy="7885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Ellipse 126"/>
          <p:cNvSpPr/>
          <p:nvPr/>
        </p:nvSpPr>
        <p:spPr>
          <a:xfrm>
            <a:off x="1276803" y="5951869"/>
            <a:ext cx="68580" cy="609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Ellipse 127"/>
          <p:cNvSpPr/>
          <p:nvPr/>
        </p:nvSpPr>
        <p:spPr>
          <a:xfrm>
            <a:off x="1285149" y="5620399"/>
            <a:ext cx="68580" cy="609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>
            <a:off x="1518283" y="5791932"/>
            <a:ext cx="68580" cy="609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1" name="Connecteur en angle 130"/>
          <p:cNvCxnSpPr>
            <a:stCxn id="126" idx="0"/>
          </p:cNvCxnSpPr>
          <p:nvPr/>
        </p:nvCxnSpPr>
        <p:spPr>
          <a:xfrm rot="5400000" flipH="1" flipV="1">
            <a:off x="1736769" y="5009198"/>
            <a:ext cx="58783" cy="7791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en angle 133"/>
          <p:cNvCxnSpPr>
            <a:stCxn id="126" idx="4"/>
          </p:cNvCxnSpPr>
          <p:nvPr/>
        </p:nvCxnSpPr>
        <p:spPr>
          <a:xfrm rot="16200000" flipH="1">
            <a:off x="1739257" y="5853995"/>
            <a:ext cx="66508" cy="79184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en angle 137"/>
          <p:cNvCxnSpPr>
            <a:stCxn id="126" idx="6"/>
            <a:endCxn id="99" idx="1"/>
          </p:cNvCxnSpPr>
          <p:nvPr/>
        </p:nvCxnSpPr>
        <p:spPr>
          <a:xfrm>
            <a:off x="1800678" y="5822412"/>
            <a:ext cx="367756" cy="8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Heptagone 145"/>
          <p:cNvSpPr/>
          <p:nvPr/>
        </p:nvSpPr>
        <p:spPr>
          <a:xfrm>
            <a:off x="2364767" y="5032672"/>
            <a:ext cx="115824" cy="109728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/>
          </a:p>
        </p:txBody>
      </p:sp>
      <p:sp>
        <p:nvSpPr>
          <p:cNvPr id="147" name="Heptagone 146"/>
          <p:cNvSpPr/>
          <p:nvPr/>
        </p:nvSpPr>
        <p:spPr>
          <a:xfrm>
            <a:off x="2650961" y="5032760"/>
            <a:ext cx="115824" cy="109728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/>
          </a:p>
        </p:txBody>
      </p:sp>
      <p:sp>
        <p:nvSpPr>
          <p:cNvPr id="148" name="Heptagone 147"/>
          <p:cNvSpPr/>
          <p:nvPr/>
        </p:nvSpPr>
        <p:spPr>
          <a:xfrm>
            <a:off x="2803041" y="5037322"/>
            <a:ext cx="115824" cy="109728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/>
          </a:p>
        </p:txBody>
      </p:sp>
      <p:sp>
        <p:nvSpPr>
          <p:cNvPr id="149" name="Heptagone 148"/>
          <p:cNvSpPr/>
          <p:nvPr/>
        </p:nvSpPr>
        <p:spPr>
          <a:xfrm>
            <a:off x="2958009" y="5037322"/>
            <a:ext cx="115824" cy="109728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/>
          </a:p>
        </p:txBody>
      </p:sp>
      <p:sp>
        <p:nvSpPr>
          <p:cNvPr id="150" name="Heptagone 149"/>
          <p:cNvSpPr/>
          <p:nvPr/>
        </p:nvSpPr>
        <p:spPr>
          <a:xfrm>
            <a:off x="3122643" y="5043931"/>
            <a:ext cx="115824" cy="109728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/>
          </a:p>
        </p:txBody>
      </p:sp>
      <p:sp>
        <p:nvSpPr>
          <p:cNvPr id="151" name="Heptagone 150"/>
          <p:cNvSpPr/>
          <p:nvPr/>
        </p:nvSpPr>
        <p:spPr>
          <a:xfrm>
            <a:off x="3286251" y="5037322"/>
            <a:ext cx="115824" cy="109728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/>
          </a:p>
        </p:txBody>
      </p:sp>
      <p:sp>
        <p:nvSpPr>
          <p:cNvPr id="152" name="Heptagone 151"/>
          <p:cNvSpPr/>
          <p:nvPr/>
        </p:nvSpPr>
        <p:spPr>
          <a:xfrm>
            <a:off x="3446823" y="5037322"/>
            <a:ext cx="115824" cy="109728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/>
          </a:p>
        </p:txBody>
      </p:sp>
      <p:sp>
        <p:nvSpPr>
          <p:cNvPr id="153" name="Heptagone 152"/>
          <p:cNvSpPr/>
          <p:nvPr/>
        </p:nvSpPr>
        <p:spPr>
          <a:xfrm>
            <a:off x="3602720" y="5032760"/>
            <a:ext cx="115824" cy="109728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/>
          </a:p>
        </p:txBody>
      </p:sp>
      <p:sp>
        <p:nvSpPr>
          <p:cNvPr id="154" name="Heptagone 153"/>
          <p:cNvSpPr/>
          <p:nvPr/>
        </p:nvSpPr>
        <p:spPr>
          <a:xfrm>
            <a:off x="3761682" y="5032760"/>
            <a:ext cx="115824" cy="109728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/>
          </a:p>
        </p:txBody>
      </p:sp>
      <p:sp>
        <p:nvSpPr>
          <p:cNvPr id="155" name="Heptagone 154"/>
          <p:cNvSpPr/>
          <p:nvPr/>
        </p:nvSpPr>
        <p:spPr>
          <a:xfrm>
            <a:off x="3912748" y="5032760"/>
            <a:ext cx="115824" cy="109728"/>
          </a:xfrm>
          <a:prstGeom prst="hept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/>
          </a:p>
        </p:txBody>
      </p:sp>
      <p:cxnSp>
        <p:nvCxnSpPr>
          <p:cNvPr id="169" name="Connecteur en angle 168"/>
          <p:cNvCxnSpPr>
            <a:stCxn id="155" idx="6"/>
            <a:endCxn id="29" idx="3"/>
          </p:cNvCxnSpPr>
          <p:nvPr/>
        </p:nvCxnSpPr>
        <p:spPr>
          <a:xfrm rot="5400000" flipH="1" flipV="1">
            <a:off x="3453438" y="4479894"/>
            <a:ext cx="1070089" cy="35644"/>
          </a:xfrm>
          <a:prstGeom prst="bentConnector4">
            <a:avLst>
              <a:gd name="adj1" fmla="val 47864"/>
              <a:gd name="adj2" fmla="val 7413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en angle 171"/>
          <p:cNvCxnSpPr>
            <a:stCxn id="146" idx="6"/>
            <a:endCxn id="5" idx="1"/>
          </p:cNvCxnSpPr>
          <p:nvPr/>
        </p:nvCxnSpPr>
        <p:spPr>
          <a:xfrm rot="16200000" flipV="1">
            <a:off x="642458" y="3252450"/>
            <a:ext cx="2402684" cy="1157759"/>
          </a:xfrm>
          <a:prstGeom prst="bentConnector4">
            <a:avLst>
              <a:gd name="adj1" fmla="val 6974"/>
              <a:gd name="adj2" fmla="val 1399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en angle 181"/>
          <p:cNvCxnSpPr>
            <a:stCxn id="154" idx="6"/>
            <a:endCxn id="26" idx="1"/>
          </p:cNvCxnSpPr>
          <p:nvPr/>
        </p:nvCxnSpPr>
        <p:spPr>
          <a:xfrm rot="16200000" flipV="1">
            <a:off x="2661625" y="3874791"/>
            <a:ext cx="1070089" cy="1245850"/>
          </a:xfrm>
          <a:prstGeom prst="bentConnector4">
            <a:avLst>
              <a:gd name="adj1" fmla="val 62513"/>
              <a:gd name="adj2" fmla="val 951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en angle 186"/>
          <p:cNvCxnSpPr>
            <a:stCxn id="153" idx="6"/>
            <a:endCxn id="56" idx="0"/>
          </p:cNvCxnSpPr>
          <p:nvPr/>
        </p:nvCxnSpPr>
        <p:spPr>
          <a:xfrm rot="16200000" flipV="1">
            <a:off x="1892353" y="3264480"/>
            <a:ext cx="1070089" cy="2466471"/>
          </a:xfrm>
          <a:prstGeom prst="bentConnector3">
            <a:avLst>
              <a:gd name="adj1" fmla="val 505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Heptagone 190"/>
          <p:cNvSpPr/>
          <p:nvPr/>
        </p:nvSpPr>
        <p:spPr>
          <a:xfrm>
            <a:off x="2509288" y="5032672"/>
            <a:ext cx="115824" cy="109728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9435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34</Words>
  <Application>Microsoft Office PowerPoint</Application>
  <PresentationFormat>Grand écran</PresentationFormat>
  <Paragraphs>26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michel tanguy</dc:creator>
  <cp:lastModifiedBy>michel tanguy</cp:lastModifiedBy>
  <cp:revision>10</cp:revision>
  <dcterms:created xsi:type="dcterms:W3CDTF">2022-08-23T09:39:41Z</dcterms:created>
  <dcterms:modified xsi:type="dcterms:W3CDTF">2022-08-23T16:11:47Z</dcterms:modified>
</cp:coreProperties>
</file>