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9750" cy="100218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6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8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1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0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3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87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5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F748-16D4-4040-81D4-ACCD65D590C1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6567-E0CD-4C60-AB62-D62F267964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/>
          <p:cNvSpPr txBox="1"/>
          <p:nvPr/>
        </p:nvSpPr>
        <p:spPr>
          <a:xfrm>
            <a:off x="5017149" y="99083"/>
            <a:ext cx="41389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+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4782264" y="1369437"/>
            <a:ext cx="27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-</a:t>
            </a:r>
            <a:endParaRPr lang="fr-FR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7795040" y="620784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704561" y="781679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780214" y="633018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690704" y="786374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770072" y="633018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9679593" y="790414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77994" y="1829567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682341" y="1981563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671507" y="1957258"/>
            <a:ext cx="101420" cy="7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764684" y="1826375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9741796" y="1819540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9663101" y="1955875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6718551" y="1831300"/>
            <a:ext cx="980825" cy="400204"/>
            <a:chOff x="1309629" y="2932715"/>
            <a:chExt cx="1321526" cy="522515"/>
          </a:xfrm>
        </p:grpSpPr>
        <p:sp>
          <p:nvSpPr>
            <p:cNvPr id="22" name="Rectangle 21"/>
            <p:cNvSpPr/>
            <p:nvPr/>
          </p:nvSpPr>
          <p:spPr>
            <a:xfrm>
              <a:off x="1420663" y="2932715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09629" y="3145200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6723622" y="615573"/>
            <a:ext cx="980825" cy="400204"/>
            <a:chOff x="2790006" y="2334168"/>
            <a:chExt cx="1321526" cy="522515"/>
          </a:xfrm>
        </p:grpSpPr>
        <p:sp>
          <p:nvSpPr>
            <p:cNvPr id="24" name="Rectangle 23"/>
            <p:cNvSpPr/>
            <p:nvPr/>
          </p:nvSpPr>
          <p:spPr>
            <a:xfrm>
              <a:off x="2795086" y="2549705"/>
              <a:ext cx="10595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01040" y="2334168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90006" y="2549705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1632294" y="702140"/>
            <a:ext cx="14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0" name="Rectangle 39"/>
          <p:cNvSpPr/>
          <p:nvPr/>
        </p:nvSpPr>
        <p:spPr>
          <a:xfrm>
            <a:off x="10750897" y="640009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668489" y="792642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11658483" y="796668"/>
            <a:ext cx="7863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10734452" y="1819540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0646253" y="1957258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1632165" y="1949606"/>
            <a:ext cx="7863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ngle 51"/>
          <p:cNvCxnSpPr>
            <a:stCxn id="42" idx="3"/>
            <a:endCxn id="46" idx="3"/>
          </p:cNvCxnSpPr>
          <p:nvPr/>
        </p:nvCxnSpPr>
        <p:spPr>
          <a:xfrm flipH="1">
            <a:off x="11710803" y="831686"/>
            <a:ext cx="26318" cy="1152938"/>
          </a:xfrm>
          <a:prstGeom prst="bentConnector3">
            <a:avLst>
              <a:gd name="adj1" fmla="val -86860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1626763" y="1944832"/>
            <a:ext cx="22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74" name="Rectangle 73"/>
          <p:cNvSpPr/>
          <p:nvPr/>
        </p:nvSpPr>
        <p:spPr>
          <a:xfrm>
            <a:off x="7402389" y="4894094"/>
            <a:ext cx="1567891" cy="93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</a:p>
          <a:p>
            <a:pPr algn="ctr"/>
            <a:r>
              <a:rPr lang="fr-FR" dirty="0" smtClean="0"/>
              <a:t>40V 100A</a:t>
            </a:r>
            <a:endParaRPr lang="fr-FR" dirty="0"/>
          </a:p>
        </p:txBody>
      </p:sp>
      <p:grpSp>
        <p:nvGrpSpPr>
          <p:cNvPr id="30" name="Groupe 29"/>
          <p:cNvGrpSpPr/>
          <p:nvPr/>
        </p:nvGrpSpPr>
        <p:grpSpPr>
          <a:xfrm rot="16200000">
            <a:off x="10396393" y="4535512"/>
            <a:ext cx="1588692" cy="1872519"/>
            <a:chOff x="9917871" y="2743638"/>
            <a:chExt cx="1755138" cy="2677752"/>
          </a:xfrm>
        </p:grpSpPr>
        <p:sp>
          <p:nvSpPr>
            <p:cNvPr id="80" name="Rectangle 79"/>
            <p:cNvSpPr/>
            <p:nvPr/>
          </p:nvSpPr>
          <p:spPr>
            <a:xfrm>
              <a:off x="9917871" y="2743638"/>
              <a:ext cx="1755138" cy="2075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Moteur</a:t>
              </a:r>
            </a:p>
            <a:p>
              <a:pPr algn="ctr"/>
              <a:r>
                <a:rPr lang="fr-FR" dirty="0" smtClean="0"/>
                <a:t>36V</a:t>
              </a:r>
            </a:p>
            <a:p>
              <a:pPr algn="ctr"/>
              <a:r>
                <a:rPr lang="fr-FR" dirty="0" smtClean="0"/>
                <a:t>1500W</a:t>
              </a:r>
            </a:p>
            <a:p>
              <a:pPr algn="ctr"/>
              <a:r>
                <a:rPr lang="fr-FR" dirty="0" smtClean="0"/>
                <a:t>(60A)</a:t>
              </a:r>
              <a:endParaRPr lang="fr-FR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707810" y="4819410"/>
              <a:ext cx="175260" cy="601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8" name="Connecteur en angle 47"/>
          <p:cNvCxnSpPr>
            <a:stCxn id="26" idx="2"/>
            <a:endCxn id="146" idx="6"/>
          </p:cNvCxnSpPr>
          <p:nvPr/>
        </p:nvCxnSpPr>
        <p:spPr>
          <a:xfrm rot="5400000" flipH="1">
            <a:off x="5889657" y="-24476"/>
            <a:ext cx="100762" cy="1649576"/>
          </a:xfrm>
          <a:prstGeom prst="bentConnector4">
            <a:avLst>
              <a:gd name="adj1" fmla="val -208722"/>
              <a:gd name="adj2" fmla="val 809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44" idx="1"/>
            <a:endCxn id="155" idx="6"/>
          </p:cNvCxnSpPr>
          <p:nvPr/>
        </p:nvCxnSpPr>
        <p:spPr>
          <a:xfrm rot="10800000" flipV="1">
            <a:off x="5115251" y="2024139"/>
            <a:ext cx="610615" cy="120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91"/>
          <p:cNvCxnSpPr>
            <a:stCxn id="14" idx="0"/>
            <a:endCxn id="154" idx="6"/>
          </p:cNvCxnSpPr>
          <p:nvPr/>
        </p:nvCxnSpPr>
        <p:spPr>
          <a:xfrm rot="16200000" flipV="1">
            <a:off x="6379972" y="637989"/>
            <a:ext cx="78852" cy="260829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153" idx="6"/>
            <a:endCxn id="15" idx="0"/>
          </p:cNvCxnSpPr>
          <p:nvPr/>
        </p:nvCxnSpPr>
        <p:spPr>
          <a:xfrm>
            <a:off x="5115250" y="1771531"/>
            <a:ext cx="3606967" cy="18572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ngle 117"/>
          <p:cNvCxnSpPr>
            <a:stCxn id="151" idx="6"/>
            <a:endCxn id="45" idx="0"/>
          </p:cNvCxnSpPr>
          <p:nvPr/>
        </p:nvCxnSpPr>
        <p:spPr>
          <a:xfrm>
            <a:off x="5115250" y="1510370"/>
            <a:ext cx="5572207" cy="44688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/>
          <p:cNvCxnSpPr>
            <a:stCxn id="191" idx="6"/>
            <a:endCxn id="5" idx="0"/>
          </p:cNvCxnSpPr>
          <p:nvPr/>
        </p:nvCxnSpPr>
        <p:spPr>
          <a:xfrm flipV="1">
            <a:off x="5115250" y="781679"/>
            <a:ext cx="2630515" cy="87516"/>
          </a:xfrm>
          <a:prstGeom prst="bentConnector4">
            <a:avLst>
              <a:gd name="adj1" fmla="val 16656"/>
              <a:gd name="adj2" fmla="val 36817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en angle 155"/>
          <p:cNvCxnSpPr>
            <a:stCxn id="147" idx="6"/>
            <a:endCxn id="8" idx="0"/>
          </p:cNvCxnSpPr>
          <p:nvPr/>
        </p:nvCxnSpPr>
        <p:spPr>
          <a:xfrm flipV="1">
            <a:off x="5115250" y="786374"/>
            <a:ext cx="3616658" cy="199734"/>
          </a:xfrm>
          <a:prstGeom prst="bentConnector4">
            <a:avLst>
              <a:gd name="adj1" fmla="val 49346"/>
              <a:gd name="adj2" fmla="val 26023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en angle 160"/>
          <p:cNvCxnSpPr>
            <a:stCxn id="148" idx="6"/>
            <a:endCxn id="11" idx="2"/>
          </p:cNvCxnSpPr>
          <p:nvPr/>
        </p:nvCxnSpPr>
        <p:spPr>
          <a:xfrm flipV="1">
            <a:off x="5115250" y="860450"/>
            <a:ext cx="4605547" cy="2511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en angle 170"/>
          <p:cNvCxnSpPr>
            <a:stCxn id="152" idx="6"/>
            <a:endCxn id="20" idx="0"/>
          </p:cNvCxnSpPr>
          <p:nvPr/>
        </p:nvCxnSpPr>
        <p:spPr>
          <a:xfrm>
            <a:off x="5115250" y="1642879"/>
            <a:ext cx="4589055" cy="31299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ngle 182"/>
          <p:cNvCxnSpPr>
            <a:stCxn id="149" idx="6"/>
            <a:endCxn id="41" idx="2"/>
          </p:cNvCxnSpPr>
          <p:nvPr/>
        </p:nvCxnSpPr>
        <p:spPr>
          <a:xfrm flipV="1">
            <a:off x="5115250" y="862678"/>
            <a:ext cx="5594443" cy="37681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en angle 188"/>
          <p:cNvCxnSpPr>
            <a:stCxn id="150" idx="6"/>
            <a:endCxn id="46" idx="0"/>
          </p:cNvCxnSpPr>
          <p:nvPr/>
        </p:nvCxnSpPr>
        <p:spPr>
          <a:xfrm>
            <a:off x="5115250" y="1375355"/>
            <a:ext cx="6556234" cy="57425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e 244"/>
          <p:cNvGrpSpPr/>
          <p:nvPr/>
        </p:nvGrpSpPr>
        <p:grpSpPr>
          <a:xfrm>
            <a:off x="6039531" y="6088365"/>
            <a:ext cx="1187006" cy="614100"/>
            <a:chOff x="7679910" y="3658284"/>
            <a:chExt cx="1187006" cy="614100"/>
          </a:xfrm>
        </p:grpSpPr>
        <p:sp>
          <p:nvSpPr>
            <p:cNvPr id="199" name="Rectangle 198"/>
            <p:cNvSpPr/>
            <p:nvPr/>
          </p:nvSpPr>
          <p:spPr>
            <a:xfrm>
              <a:off x="7679910" y="3658284"/>
              <a:ext cx="1187006" cy="6141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7810500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810499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250555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250554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8667749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667748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9" name="Connecteur droit 238"/>
            <p:cNvCxnSpPr>
              <a:stCxn id="201" idx="3"/>
              <a:endCxn id="204" idx="1"/>
            </p:cNvCxnSpPr>
            <p:nvPr/>
          </p:nvCxnSpPr>
          <p:spPr>
            <a:xfrm flipV="1">
              <a:off x="7856218" y="3807143"/>
              <a:ext cx="811531" cy="299085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>
              <a:stCxn id="205" idx="1"/>
              <a:endCxn id="200" idx="3"/>
            </p:cNvCxnSpPr>
            <p:nvPr/>
          </p:nvCxnSpPr>
          <p:spPr>
            <a:xfrm flipH="1" flipV="1">
              <a:off x="7856219" y="3807143"/>
              <a:ext cx="811529" cy="299085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Connecteur droit 249"/>
          <p:cNvCxnSpPr/>
          <p:nvPr/>
        </p:nvCxnSpPr>
        <p:spPr>
          <a:xfrm flipV="1">
            <a:off x="8968199" y="5156007"/>
            <a:ext cx="1295437" cy="66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ZoneTexte 260"/>
          <p:cNvSpPr txBox="1"/>
          <p:nvPr/>
        </p:nvSpPr>
        <p:spPr>
          <a:xfrm>
            <a:off x="7181698" y="6212734"/>
            <a:ext cx="30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Bouton Inverseur de rotation</a:t>
            </a:r>
            <a:endParaRPr lang="fr-FR" dirty="0"/>
          </a:p>
        </p:txBody>
      </p:sp>
      <p:cxnSp>
        <p:nvCxnSpPr>
          <p:cNvPr id="273" name="Connecteur en angle 272"/>
          <p:cNvCxnSpPr>
            <a:stCxn id="141" idx="0"/>
            <a:endCxn id="297" idx="0"/>
          </p:cNvCxnSpPr>
          <p:nvPr/>
        </p:nvCxnSpPr>
        <p:spPr>
          <a:xfrm rot="16200000" flipV="1">
            <a:off x="4313310" y="-682294"/>
            <a:ext cx="327032" cy="2598489"/>
          </a:xfrm>
          <a:prstGeom prst="bentConnector3">
            <a:avLst>
              <a:gd name="adj1" fmla="val 20019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Ellipse 282"/>
          <p:cNvSpPr/>
          <p:nvPr/>
        </p:nvSpPr>
        <p:spPr>
          <a:xfrm>
            <a:off x="4967867" y="195534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/>
          <p:cNvGrpSpPr/>
          <p:nvPr/>
        </p:nvGrpSpPr>
        <p:grpSpPr>
          <a:xfrm>
            <a:off x="3956534" y="540120"/>
            <a:ext cx="1158716" cy="1712207"/>
            <a:chOff x="2906500" y="581215"/>
            <a:chExt cx="1525526" cy="2074817"/>
          </a:xfrm>
        </p:grpSpPr>
        <p:sp>
          <p:nvSpPr>
            <p:cNvPr id="99" name="Rectangle 98"/>
            <p:cNvSpPr/>
            <p:nvPr/>
          </p:nvSpPr>
          <p:spPr>
            <a:xfrm rot="5400000">
              <a:off x="2629631" y="907114"/>
              <a:ext cx="2074817" cy="14230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BMS 12S 36V</a:t>
              </a:r>
              <a:endParaRPr lang="fr-FR" dirty="0"/>
            </a:p>
          </p:txBody>
        </p:sp>
        <p:sp>
          <p:nvSpPr>
            <p:cNvPr id="146" name="Heptagone 145"/>
            <p:cNvSpPr/>
            <p:nvPr/>
          </p:nvSpPr>
          <p:spPr>
            <a:xfrm rot="5400000">
              <a:off x="4319250" y="78059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7" name="Heptagone 146"/>
            <p:cNvSpPr/>
            <p:nvPr/>
          </p:nvSpPr>
          <p:spPr>
            <a:xfrm rot="5400000">
              <a:off x="4319250" y="106679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8" name="Heptagone 147"/>
            <p:cNvSpPr/>
            <p:nvPr/>
          </p:nvSpPr>
          <p:spPr>
            <a:xfrm rot="5400000">
              <a:off x="4319250" y="121887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49" name="Heptagone 148"/>
            <p:cNvSpPr/>
            <p:nvPr/>
          </p:nvSpPr>
          <p:spPr>
            <a:xfrm rot="5400000">
              <a:off x="4319250" y="1373838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0" name="Heptagone 149"/>
            <p:cNvSpPr/>
            <p:nvPr/>
          </p:nvSpPr>
          <p:spPr>
            <a:xfrm rot="5400000">
              <a:off x="4319250" y="1538472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1" name="Heptagone 150"/>
            <p:cNvSpPr/>
            <p:nvPr/>
          </p:nvSpPr>
          <p:spPr>
            <a:xfrm rot="5400000">
              <a:off x="4319250" y="170208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2" name="Heptagone 151"/>
            <p:cNvSpPr/>
            <p:nvPr/>
          </p:nvSpPr>
          <p:spPr>
            <a:xfrm rot="5400000">
              <a:off x="4319250" y="1862652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3" name="Heptagone 152"/>
            <p:cNvSpPr/>
            <p:nvPr/>
          </p:nvSpPr>
          <p:spPr>
            <a:xfrm rot="5400000">
              <a:off x="4319250" y="2018549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4" name="Heptagone 153"/>
            <p:cNvSpPr/>
            <p:nvPr/>
          </p:nvSpPr>
          <p:spPr>
            <a:xfrm rot="5400000">
              <a:off x="4319250" y="2177511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5" name="Heptagone 154"/>
            <p:cNvSpPr/>
            <p:nvPr/>
          </p:nvSpPr>
          <p:spPr>
            <a:xfrm rot="5400000">
              <a:off x="4319250" y="2471205"/>
              <a:ext cx="115824" cy="109728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91" name="Heptagone 190"/>
            <p:cNvSpPr/>
            <p:nvPr/>
          </p:nvSpPr>
          <p:spPr>
            <a:xfrm rot="5400000">
              <a:off x="4319250" y="925117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7" name="Heptagone 156"/>
            <p:cNvSpPr/>
            <p:nvPr/>
          </p:nvSpPr>
          <p:spPr>
            <a:xfrm rot="5400000">
              <a:off x="4319250" y="2310945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58" name="Heptagone 157"/>
            <p:cNvSpPr/>
            <p:nvPr/>
          </p:nvSpPr>
          <p:spPr>
            <a:xfrm rot="5400000">
              <a:off x="4319250" y="62328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3007604" y="620169"/>
              <a:ext cx="535156" cy="44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P-</a:t>
              </a:r>
            </a:p>
          </p:txBody>
        </p:sp>
        <p:sp>
          <p:nvSpPr>
            <p:cNvPr id="198" name="ZoneTexte 197"/>
            <p:cNvSpPr txBox="1"/>
            <p:nvPr/>
          </p:nvSpPr>
          <p:spPr>
            <a:xfrm>
              <a:off x="2940740" y="1946667"/>
              <a:ext cx="602021" cy="44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</a:rPr>
                <a:t>B-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281" name="Ellipse 280"/>
            <p:cNvSpPr/>
            <p:nvPr/>
          </p:nvSpPr>
          <p:spPr>
            <a:xfrm>
              <a:off x="2910757" y="844286"/>
              <a:ext cx="45719" cy="4572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2" name="Ellipse 281"/>
            <p:cNvSpPr/>
            <p:nvPr/>
          </p:nvSpPr>
          <p:spPr>
            <a:xfrm>
              <a:off x="2906500" y="1557032"/>
              <a:ext cx="45719" cy="457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2" name="Ellipse 291"/>
            <p:cNvSpPr/>
            <p:nvPr/>
          </p:nvSpPr>
          <p:spPr>
            <a:xfrm>
              <a:off x="2909810" y="2391516"/>
              <a:ext cx="45719" cy="58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4" name="Connecteur en angle 293"/>
          <p:cNvCxnSpPr>
            <a:stCxn id="144" idx="2"/>
            <a:endCxn id="292" idx="2"/>
          </p:cNvCxnSpPr>
          <p:nvPr/>
        </p:nvCxnSpPr>
        <p:spPr>
          <a:xfrm rot="5400000" flipH="1">
            <a:off x="4862603" y="1154692"/>
            <a:ext cx="911" cy="1808021"/>
          </a:xfrm>
          <a:prstGeom prst="bentConnector4">
            <a:avLst>
              <a:gd name="adj1" fmla="val -32668935"/>
              <a:gd name="adj2" fmla="val 11264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e 496"/>
          <p:cNvGrpSpPr/>
          <p:nvPr/>
        </p:nvGrpSpPr>
        <p:grpSpPr>
          <a:xfrm>
            <a:off x="2962136" y="257517"/>
            <a:ext cx="401964" cy="751002"/>
            <a:chOff x="488219" y="911784"/>
            <a:chExt cx="401964" cy="751002"/>
          </a:xfrm>
        </p:grpSpPr>
        <p:sp>
          <p:nvSpPr>
            <p:cNvPr id="492" name="Pentagone régulier 491"/>
            <p:cNvSpPr/>
            <p:nvPr/>
          </p:nvSpPr>
          <p:spPr>
            <a:xfrm>
              <a:off x="488219" y="911784"/>
              <a:ext cx="401964" cy="751002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Ellipse 296"/>
            <p:cNvSpPr/>
            <p:nvPr/>
          </p:nvSpPr>
          <p:spPr>
            <a:xfrm>
              <a:off x="604735" y="1107702"/>
              <a:ext cx="197857" cy="1889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298" name="Ellipse 297"/>
            <p:cNvSpPr/>
            <p:nvPr/>
          </p:nvSpPr>
          <p:spPr>
            <a:xfrm>
              <a:off x="604735" y="1363147"/>
              <a:ext cx="197857" cy="1889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-</a:t>
              </a:r>
              <a:endParaRPr lang="fr-FR" b="1" dirty="0"/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236567" y="6004416"/>
            <a:ext cx="809897" cy="781997"/>
            <a:chOff x="4872258" y="5966520"/>
            <a:chExt cx="809897" cy="781997"/>
          </a:xfrm>
        </p:grpSpPr>
        <p:sp>
          <p:nvSpPr>
            <p:cNvPr id="319" name="Ellipse 318"/>
            <p:cNvSpPr/>
            <p:nvPr/>
          </p:nvSpPr>
          <p:spPr>
            <a:xfrm>
              <a:off x="4872258" y="5966520"/>
              <a:ext cx="809897" cy="7819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0" name="Ellipse 319"/>
            <p:cNvSpPr/>
            <p:nvPr/>
          </p:nvSpPr>
          <p:spPr>
            <a:xfrm>
              <a:off x="5145216" y="6218716"/>
              <a:ext cx="273071" cy="27760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3" name="ZoneTexte 332"/>
          <p:cNvSpPr txBox="1"/>
          <p:nvPr/>
        </p:nvSpPr>
        <p:spPr>
          <a:xfrm>
            <a:off x="1394676" y="5872120"/>
            <a:ext cx="2862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Potentiomètre</a:t>
            </a:r>
          </a:p>
          <a:p>
            <a:pPr algn="r"/>
            <a:r>
              <a:rPr lang="fr-FR" dirty="0" smtClean="0"/>
              <a:t> variateur </a:t>
            </a:r>
          </a:p>
          <a:p>
            <a:pPr algn="r"/>
            <a:r>
              <a:rPr lang="fr-FR" dirty="0" smtClean="0"/>
              <a:t>vitesse</a:t>
            </a:r>
            <a:endParaRPr lang="fr-FR" dirty="0"/>
          </a:p>
        </p:txBody>
      </p:sp>
      <p:grpSp>
        <p:nvGrpSpPr>
          <p:cNvPr id="138" name="Groupe 137"/>
          <p:cNvGrpSpPr/>
          <p:nvPr/>
        </p:nvGrpSpPr>
        <p:grpSpPr>
          <a:xfrm>
            <a:off x="5734866" y="615383"/>
            <a:ext cx="980825" cy="400204"/>
            <a:chOff x="2790006" y="2334168"/>
            <a:chExt cx="1321526" cy="522515"/>
          </a:xfrm>
        </p:grpSpPr>
        <p:sp>
          <p:nvSpPr>
            <p:cNvPr id="139" name="Rectangle 138"/>
            <p:cNvSpPr/>
            <p:nvPr/>
          </p:nvSpPr>
          <p:spPr>
            <a:xfrm>
              <a:off x="2795086" y="2549705"/>
              <a:ext cx="10595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901040" y="2334168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790006" y="2549705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2" name="Groupe 141"/>
          <p:cNvGrpSpPr/>
          <p:nvPr/>
        </p:nvGrpSpPr>
        <p:grpSpPr>
          <a:xfrm>
            <a:off x="5725865" y="1826375"/>
            <a:ext cx="980825" cy="400204"/>
            <a:chOff x="1309629" y="2932715"/>
            <a:chExt cx="1321526" cy="522515"/>
          </a:xfrm>
        </p:grpSpPr>
        <p:sp>
          <p:nvSpPr>
            <p:cNvPr id="143" name="Rectangle 142"/>
            <p:cNvSpPr/>
            <p:nvPr/>
          </p:nvSpPr>
          <p:spPr>
            <a:xfrm>
              <a:off x="1420663" y="2932715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309629" y="3145200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8" name="Connecteur en angle 177"/>
          <p:cNvCxnSpPr>
            <a:stCxn id="141" idx="1"/>
            <a:endCxn id="158" idx="6"/>
          </p:cNvCxnSpPr>
          <p:nvPr/>
        </p:nvCxnSpPr>
        <p:spPr>
          <a:xfrm rot="10800000">
            <a:off x="5115250" y="620109"/>
            <a:ext cx="619616" cy="195376"/>
          </a:xfrm>
          <a:prstGeom prst="bentConnector3">
            <a:avLst>
              <a:gd name="adj1" fmla="val 4114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ZoneTexte 389"/>
          <p:cNvSpPr txBox="1"/>
          <p:nvPr/>
        </p:nvSpPr>
        <p:spPr>
          <a:xfrm>
            <a:off x="5061709" y="2349140"/>
            <a:ext cx="41389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+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391" name="ZoneTexte 390"/>
          <p:cNvSpPr txBox="1"/>
          <p:nvPr/>
        </p:nvSpPr>
        <p:spPr>
          <a:xfrm>
            <a:off x="4779993" y="3579310"/>
            <a:ext cx="27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 smtClean="0"/>
              <a:t>-</a:t>
            </a:r>
            <a:endParaRPr lang="fr-FR" sz="4400" b="1" dirty="0"/>
          </a:p>
        </p:txBody>
      </p:sp>
      <p:sp>
        <p:nvSpPr>
          <p:cNvPr id="392" name="Rectangle 391"/>
          <p:cNvSpPr/>
          <p:nvPr/>
        </p:nvSpPr>
        <p:spPr>
          <a:xfrm>
            <a:off x="7792769" y="2830657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393" name="Rectangle 392"/>
          <p:cNvSpPr/>
          <p:nvPr/>
        </p:nvSpPr>
        <p:spPr>
          <a:xfrm>
            <a:off x="7702290" y="2991552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4" name="Rectangle 393"/>
          <p:cNvSpPr/>
          <p:nvPr/>
        </p:nvSpPr>
        <p:spPr>
          <a:xfrm>
            <a:off x="8777943" y="2842891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395" name="Rectangle 394"/>
          <p:cNvSpPr/>
          <p:nvPr/>
        </p:nvSpPr>
        <p:spPr>
          <a:xfrm>
            <a:off x="8688433" y="2996247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6" name="Rectangle 395"/>
          <p:cNvSpPr/>
          <p:nvPr/>
        </p:nvSpPr>
        <p:spPr>
          <a:xfrm>
            <a:off x="9767801" y="2842891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397" name="Rectangle 396"/>
          <p:cNvSpPr/>
          <p:nvPr/>
        </p:nvSpPr>
        <p:spPr>
          <a:xfrm>
            <a:off x="9677322" y="3000287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8" name="Rectangle 397"/>
          <p:cNvSpPr/>
          <p:nvPr/>
        </p:nvSpPr>
        <p:spPr>
          <a:xfrm>
            <a:off x="7775723" y="4039440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399" name="Rectangle 398"/>
          <p:cNvSpPr/>
          <p:nvPr/>
        </p:nvSpPr>
        <p:spPr>
          <a:xfrm>
            <a:off x="7680070" y="4191436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0" name="Rectangle 399"/>
          <p:cNvSpPr/>
          <p:nvPr/>
        </p:nvSpPr>
        <p:spPr>
          <a:xfrm>
            <a:off x="8669236" y="4167131"/>
            <a:ext cx="101420" cy="7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1" name="Rectangle 400"/>
          <p:cNvSpPr/>
          <p:nvPr/>
        </p:nvSpPr>
        <p:spPr>
          <a:xfrm>
            <a:off x="8762413" y="4036248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02" name="Rectangle 401"/>
          <p:cNvSpPr/>
          <p:nvPr/>
        </p:nvSpPr>
        <p:spPr>
          <a:xfrm>
            <a:off x="9739525" y="4029413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03" name="Rectangle 402"/>
          <p:cNvSpPr/>
          <p:nvPr/>
        </p:nvSpPr>
        <p:spPr>
          <a:xfrm>
            <a:off x="9660830" y="4165748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4" name="Groupe 403"/>
          <p:cNvGrpSpPr/>
          <p:nvPr/>
        </p:nvGrpSpPr>
        <p:grpSpPr>
          <a:xfrm>
            <a:off x="6716280" y="4041173"/>
            <a:ext cx="980825" cy="400204"/>
            <a:chOff x="1309629" y="2932715"/>
            <a:chExt cx="1321526" cy="522515"/>
          </a:xfrm>
        </p:grpSpPr>
        <p:sp>
          <p:nvSpPr>
            <p:cNvPr id="405" name="Rectangle 404"/>
            <p:cNvSpPr/>
            <p:nvPr/>
          </p:nvSpPr>
          <p:spPr>
            <a:xfrm>
              <a:off x="1420663" y="2932715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1309629" y="3145200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7" name="Groupe 406"/>
          <p:cNvGrpSpPr/>
          <p:nvPr/>
        </p:nvGrpSpPr>
        <p:grpSpPr>
          <a:xfrm>
            <a:off x="6721351" y="2825446"/>
            <a:ext cx="980825" cy="400204"/>
            <a:chOff x="2790006" y="2334168"/>
            <a:chExt cx="1321526" cy="522515"/>
          </a:xfrm>
        </p:grpSpPr>
        <p:sp>
          <p:nvSpPr>
            <p:cNvPr id="408" name="Rectangle 407"/>
            <p:cNvSpPr/>
            <p:nvPr/>
          </p:nvSpPr>
          <p:spPr>
            <a:xfrm>
              <a:off x="2795086" y="2549705"/>
              <a:ext cx="10595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2901040" y="2334168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2790006" y="2549705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1" name="ZoneTexte 410"/>
          <p:cNvSpPr txBox="1"/>
          <p:nvPr/>
        </p:nvSpPr>
        <p:spPr>
          <a:xfrm>
            <a:off x="11630023" y="2912013"/>
            <a:ext cx="14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-</a:t>
            </a:r>
            <a:endParaRPr lang="fr-FR" sz="2800" b="1" dirty="0"/>
          </a:p>
        </p:txBody>
      </p:sp>
      <p:sp>
        <p:nvSpPr>
          <p:cNvPr id="412" name="Rectangle 411"/>
          <p:cNvSpPr/>
          <p:nvPr/>
        </p:nvSpPr>
        <p:spPr>
          <a:xfrm>
            <a:off x="10748626" y="2849882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13" name="Rectangle 412"/>
          <p:cNvSpPr/>
          <p:nvPr/>
        </p:nvSpPr>
        <p:spPr>
          <a:xfrm>
            <a:off x="10666218" y="3002515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4" name="Rectangle 413"/>
          <p:cNvSpPr/>
          <p:nvPr/>
        </p:nvSpPr>
        <p:spPr>
          <a:xfrm>
            <a:off x="11656212" y="3006541"/>
            <a:ext cx="7863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5" name="Rectangle 414"/>
          <p:cNvSpPr/>
          <p:nvPr/>
        </p:nvSpPr>
        <p:spPr>
          <a:xfrm>
            <a:off x="10732181" y="4029413"/>
            <a:ext cx="898417" cy="4002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32700</a:t>
            </a:r>
            <a:endParaRPr lang="fr-FR" dirty="0"/>
          </a:p>
        </p:txBody>
      </p:sp>
      <p:sp>
        <p:nvSpPr>
          <p:cNvPr id="416" name="Rectangle 415"/>
          <p:cNvSpPr/>
          <p:nvPr/>
        </p:nvSpPr>
        <p:spPr>
          <a:xfrm>
            <a:off x="10643982" y="4167131"/>
            <a:ext cx="8240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7" name="Rectangle 416"/>
          <p:cNvSpPr/>
          <p:nvPr/>
        </p:nvSpPr>
        <p:spPr>
          <a:xfrm>
            <a:off x="11629894" y="4159479"/>
            <a:ext cx="78638" cy="7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8" name="Connecteur en angle 417"/>
          <p:cNvCxnSpPr>
            <a:stCxn id="414" idx="3"/>
            <a:endCxn id="417" idx="3"/>
          </p:cNvCxnSpPr>
          <p:nvPr/>
        </p:nvCxnSpPr>
        <p:spPr>
          <a:xfrm flipH="1">
            <a:off x="11708532" y="3041559"/>
            <a:ext cx="26318" cy="1152938"/>
          </a:xfrm>
          <a:prstGeom prst="bentConnector3">
            <a:avLst>
              <a:gd name="adj1" fmla="val -868607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11624492" y="4154705"/>
            <a:ext cx="22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</a:t>
            </a:r>
            <a:endParaRPr lang="fr-FR" dirty="0"/>
          </a:p>
        </p:txBody>
      </p:sp>
      <p:cxnSp>
        <p:nvCxnSpPr>
          <p:cNvPr id="420" name="Connecteur en angle 419"/>
          <p:cNvCxnSpPr>
            <a:stCxn id="410" idx="2"/>
            <a:endCxn id="434" idx="6"/>
          </p:cNvCxnSpPr>
          <p:nvPr/>
        </p:nvCxnSpPr>
        <p:spPr>
          <a:xfrm rot="5400000" flipH="1">
            <a:off x="5887386" y="2185397"/>
            <a:ext cx="100762" cy="1649576"/>
          </a:xfrm>
          <a:prstGeom prst="bentConnector4">
            <a:avLst>
              <a:gd name="adj1" fmla="val -208722"/>
              <a:gd name="adj2" fmla="val 8099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en angle 420"/>
          <p:cNvCxnSpPr>
            <a:stCxn id="460" idx="1"/>
            <a:endCxn id="443" idx="6"/>
          </p:cNvCxnSpPr>
          <p:nvPr/>
        </p:nvCxnSpPr>
        <p:spPr>
          <a:xfrm rot="10800000" flipV="1">
            <a:off x="5112980" y="4234012"/>
            <a:ext cx="610615" cy="120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eur en angle 421"/>
          <p:cNvCxnSpPr>
            <a:stCxn id="399" idx="0"/>
            <a:endCxn id="442" idx="6"/>
          </p:cNvCxnSpPr>
          <p:nvPr/>
        </p:nvCxnSpPr>
        <p:spPr>
          <a:xfrm rot="16200000" flipV="1">
            <a:off x="6377701" y="2847862"/>
            <a:ext cx="78852" cy="2608295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necteur en angle 422"/>
          <p:cNvCxnSpPr>
            <a:stCxn id="441" idx="6"/>
            <a:endCxn id="400" idx="0"/>
          </p:cNvCxnSpPr>
          <p:nvPr/>
        </p:nvCxnSpPr>
        <p:spPr>
          <a:xfrm>
            <a:off x="5112979" y="3981404"/>
            <a:ext cx="3606967" cy="185727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eur en angle 423"/>
          <p:cNvCxnSpPr>
            <a:stCxn id="439" idx="6"/>
            <a:endCxn id="416" idx="0"/>
          </p:cNvCxnSpPr>
          <p:nvPr/>
        </p:nvCxnSpPr>
        <p:spPr>
          <a:xfrm>
            <a:off x="5112979" y="3720243"/>
            <a:ext cx="5572207" cy="446888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eur en angle 424"/>
          <p:cNvCxnSpPr>
            <a:stCxn id="444" idx="6"/>
            <a:endCxn id="393" idx="0"/>
          </p:cNvCxnSpPr>
          <p:nvPr/>
        </p:nvCxnSpPr>
        <p:spPr>
          <a:xfrm flipV="1">
            <a:off x="5112979" y="2991552"/>
            <a:ext cx="2630515" cy="87516"/>
          </a:xfrm>
          <a:prstGeom prst="bentConnector4">
            <a:avLst>
              <a:gd name="adj1" fmla="val 16656"/>
              <a:gd name="adj2" fmla="val 36817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en angle 425"/>
          <p:cNvCxnSpPr>
            <a:stCxn id="435" idx="6"/>
            <a:endCxn id="395" idx="0"/>
          </p:cNvCxnSpPr>
          <p:nvPr/>
        </p:nvCxnSpPr>
        <p:spPr>
          <a:xfrm flipV="1">
            <a:off x="5112979" y="2996247"/>
            <a:ext cx="3616658" cy="199734"/>
          </a:xfrm>
          <a:prstGeom prst="bentConnector4">
            <a:avLst>
              <a:gd name="adj1" fmla="val 49346"/>
              <a:gd name="adj2" fmla="val 26023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en angle 426"/>
          <p:cNvCxnSpPr>
            <a:stCxn id="436" idx="6"/>
            <a:endCxn id="397" idx="2"/>
          </p:cNvCxnSpPr>
          <p:nvPr/>
        </p:nvCxnSpPr>
        <p:spPr>
          <a:xfrm flipV="1">
            <a:off x="5112979" y="3070323"/>
            <a:ext cx="4605547" cy="251159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necteur en angle 427"/>
          <p:cNvCxnSpPr>
            <a:stCxn id="440" idx="6"/>
            <a:endCxn id="403" idx="0"/>
          </p:cNvCxnSpPr>
          <p:nvPr/>
        </p:nvCxnSpPr>
        <p:spPr>
          <a:xfrm>
            <a:off x="5112979" y="3852752"/>
            <a:ext cx="4589055" cy="31299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en angle 428"/>
          <p:cNvCxnSpPr>
            <a:stCxn id="437" idx="6"/>
            <a:endCxn id="413" idx="2"/>
          </p:cNvCxnSpPr>
          <p:nvPr/>
        </p:nvCxnSpPr>
        <p:spPr>
          <a:xfrm flipV="1">
            <a:off x="5112979" y="3072551"/>
            <a:ext cx="5594443" cy="376816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en angle 429"/>
          <p:cNvCxnSpPr>
            <a:stCxn id="438" idx="6"/>
            <a:endCxn id="417" idx="0"/>
          </p:cNvCxnSpPr>
          <p:nvPr/>
        </p:nvCxnSpPr>
        <p:spPr>
          <a:xfrm>
            <a:off x="5112979" y="3585228"/>
            <a:ext cx="6556234" cy="574251"/>
          </a:xfrm>
          <a:prstGeom prst="bentConnector2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Ellipse 430"/>
          <p:cNvSpPr/>
          <p:nvPr/>
        </p:nvSpPr>
        <p:spPr>
          <a:xfrm>
            <a:off x="4965596" y="41652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32" name="Groupe 431"/>
          <p:cNvGrpSpPr/>
          <p:nvPr/>
        </p:nvGrpSpPr>
        <p:grpSpPr>
          <a:xfrm>
            <a:off x="3954263" y="2703204"/>
            <a:ext cx="1158716" cy="1758996"/>
            <a:chOff x="2906500" y="524517"/>
            <a:chExt cx="1525526" cy="2131515"/>
          </a:xfrm>
        </p:grpSpPr>
        <p:sp>
          <p:nvSpPr>
            <p:cNvPr id="433" name="Rectangle 432"/>
            <p:cNvSpPr/>
            <p:nvPr/>
          </p:nvSpPr>
          <p:spPr>
            <a:xfrm rot="5400000">
              <a:off x="2629631" y="907114"/>
              <a:ext cx="2074817" cy="14230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BMS 12S 36V</a:t>
              </a:r>
              <a:endParaRPr lang="fr-FR" dirty="0"/>
            </a:p>
          </p:txBody>
        </p:sp>
        <p:sp>
          <p:nvSpPr>
            <p:cNvPr id="434" name="Heptagone 433"/>
            <p:cNvSpPr/>
            <p:nvPr/>
          </p:nvSpPr>
          <p:spPr>
            <a:xfrm rot="5400000">
              <a:off x="4319250" y="780596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35" name="Heptagone 434"/>
            <p:cNvSpPr/>
            <p:nvPr/>
          </p:nvSpPr>
          <p:spPr>
            <a:xfrm rot="5400000">
              <a:off x="4319250" y="106679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36" name="Heptagone 435"/>
            <p:cNvSpPr/>
            <p:nvPr/>
          </p:nvSpPr>
          <p:spPr>
            <a:xfrm rot="5400000">
              <a:off x="4319250" y="121887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37" name="Heptagone 436"/>
            <p:cNvSpPr/>
            <p:nvPr/>
          </p:nvSpPr>
          <p:spPr>
            <a:xfrm rot="5400000">
              <a:off x="4319250" y="1373838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38" name="Heptagone 437"/>
            <p:cNvSpPr/>
            <p:nvPr/>
          </p:nvSpPr>
          <p:spPr>
            <a:xfrm rot="5400000">
              <a:off x="4319250" y="1538472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39" name="Heptagone 438"/>
            <p:cNvSpPr/>
            <p:nvPr/>
          </p:nvSpPr>
          <p:spPr>
            <a:xfrm rot="5400000">
              <a:off x="4319250" y="170208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0" name="Heptagone 439"/>
            <p:cNvSpPr/>
            <p:nvPr/>
          </p:nvSpPr>
          <p:spPr>
            <a:xfrm rot="5400000">
              <a:off x="4319250" y="1862652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1" name="Heptagone 440"/>
            <p:cNvSpPr/>
            <p:nvPr/>
          </p:nvSpPr>
          <p:spPr>
            <a:xfrm rot="5400000">
              <a:off x="4319250" y="2018549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2" name="Heptagone 441"/>
            <p:cNvSpPr/>
            <p:nvPr/>
          </p:nvSpPr>
          <p:spPr>
            <a:xfrm rot="5400000">
              <a:off x="4319250" y="2177511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3" name="Heptagone 442"/>
            <p:cNvSpPr/>
            <p:nvPr/>
          </p:nvSpPr>
          <p:spPr>
            <a:xfrm rot="5400000">
              <a:off x="4319250" y="2471205"/>
              <a:ext cx="115824" cy="109728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4" name="Heptagone 443"/>
            <p:cNvSpPr/>
            <p:nvPr/>
          </p:nvSpPr>
          <p:spPr>
            <a:xfrm rot="5400000">
              <a:off x="4319250" y="925117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5" name="Heptagone 444"/>
            <p:cNvSpPr/>
            <p:nvPr/>
          </p:nvSpPr>
          <p:spPr>
            <a:xfrm rot="5400000">
              <a:off x="4319250" y="2310945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6" name="Heptagone 445"/>
            <p:cNvSpPr/>
            <p:nvPr/>
          </p:nvSpPr>
          <p:spPr>
            <a:xfrm rot="5400000">
              <a:off x="4319250" y="623280"/>
              <a:ext cx="115824" cy="109728"/>
            </a:xfrm>
            <a:prstGeom prst="hep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/>
            </a:p>
          </p:txBody>
        </p:sp>
        <p:sp>
          <p:nvSpPr>
            <p:cNvPr id="448" name="ZoneTexte 447"/>
            <p:cNvSpPr txBox="1"/>
            <p:nvPr/>
          </p:nvSpPr>
          <p:spPr>
            <a:xfrm>
              <a:off x="2985727" y="524517"/>
              <a:ext cx="560024" cy="44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</a:rPr>
                <a:t>P-</a:t>
              </a:r>
            </a:p>
          </p:txBody>
        </p:sp>
        <p:sp>
          <p:nvSpPr>
            <p:cNvPr id="449" name="ZoneTexte 448"/>
            <p:cNvSpPr txBox="1"/>
            <p:nvPr/>
          </p:nvSpPr>
          <p:spPr>
            <a:xfrm>
              <a:off x="2916726" y="2032642"/>
              <a:ext cx="592290" cy="447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</a:rPr>
                <a:t>B-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450" name="Ellipse 449"/>
            <p:cNvSpPr/>
            <p:nvPr/>
          </p:nvSpPr>
          <p:spPr>
            <a:xfrm>
              <a:off x="2910757" y="844286"/>
              <a:ext cx="45719" cy="4572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1" name="Ellipse 450"/>
            <p:cNvSpPr/>
            <p:nvPr/>
          </p:nvSpPr>
          <p:spPr>
            <a:xfrm>
              <a:off x="2906500" y="1557032"/>
              <a:ext cx="45719" cy="457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Ellipse 451"/>
            <p:cNvSpPr/>
            <p:nvPr/>
          </p:nvSpPr>
          <p:spPr>
            <a:xfrm>
              <a:off x="2909810" y="2391516"/>
              <a:ext cx="45719" cy="586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53" name="Connecteur en angle 452"/>
          <p:cNvCxnSpPr>
            <a:stCxn id="460" idx="2"/>
            <a:endCxn id="452" idx="2"/>
          </p:cNvCxnSpPr>
          <p:nvPr/>
        </p:nvCxnSpPr>
        <p:spPr>
          <a:xfrm rot="5400000" flipH="1">
            <a:off x="4860332" y="3364565"/>
            <a:ext cx="911" cy="1808021"/>
          </a:xfrm>
          <a:prstGeom prst="bentConnector4">
            <a:avLst>
              <a:gd name="adj1" fmla="val -42706257"/>
              <a:gd name="adj2" fmla="val 11264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e 453"/>
          <p:cNvGrpSpPr/>
          <p:nvPr/>
        </p:nvGrpSpPr>
        <p:grpSpPr>
          <a:xfrm>
            <a:off x="5732595" y="2825256"/>
            <a:ext cx="980825" cy="400204"/>
            <a:chOff x="2790006" y="2334168"/>
            <a:chExt cx="1321526" cy="522515"/>
          </a:xfrm>
        </p:grpSpPr>
        <p:sp>
          <p:nvSpPr>
            <p:cNvPr id="455" name="Rectangle 454"/>
            <p:cNvSpPr/>
            <p:nvPr/>
          </p:nvSpPr>
          <p:spPr>
            <a:xfrm>
              <a:off x="2795086" y="2549705"/>
              <a:ext cx="10595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01040" y="2334168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2790006" y="2549705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8" name="Groupe 457"/>
          <p:cNvGrpSpPr/>
          <p:nvPr/>
        </p:nvGrpSpPr>
        <p:grpSpPr>
          <a:xfrm>
            <a:off x="5723594" y="4036248"/>
            <a:ext cx="980825" cy="400204"/>
            <a:chOff x="1309629" y="2932715"/>
            <a:chExt cx="1321526" cy="522515"/>
          </a:xfrm>
        </p:grpSpPr>
        <p:sp>
          <p:nvSpPr>
            <p:cNvPr id="459" name="Rectangle 458"/>
            <p:cNvSpPr/>
            <p:nvPr/>
          </p:nvSpPr>
          <p:spPr>
            <a:xfrm>
              <a:off x="1420663" y="2932715"/>
              <a:ext cx="1210492" cy="5225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32700</a:t>
              </a:r>
              <a:endParaRPr lang="fr-FR" dirty="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309629" y="3145200"/>
              <a:ext cx="111034" cy="914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61" name="Connecteur en angle 460"/>
          <p:cNvCxnSpPr>
            <a:stCxn id="457" idx="1"/>
            <a:endCxn id="446" idx="6"/>
          </p:cNvCxnSpPr>
          <p:nvPr/>
        </p:nvCxnSpPr>
        <p:spPr>
          <a:xfrm rot="10800000">
            <a:off x="5112979" y="2829982"/>
            <a:ext cx="619616" cy="195376"/>
          </a:xfrm>
          <a:prstGeom prst="bentConnector3">
            <a:avLst>
              <a:gd name="adj1" fmla="val 4114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cteur en angle 470"/>
          <p:cNvCxnSpPr>
            <a:stCxn id="457" idx="0"/>
            <a:endCxn id="498" idx="0"/>
          </p:cNvCxnSpPr>
          <p:nvPr/>
        </p:nvCxnSpPr>
        <p:spPr>
          <a:xfrm rot="16200000" flipV="1">
            <a:off x="4461769" y="1678309"/>
            <a:ext cx="209212" cy="2414849"/>
          </a:xfrm>
          <a:prstGeom prst="bentConnector3">
            <a:avLst>
              <a:gd name="adj1" fmla="val 20926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3" name="Groupe 502"/>
          <p:cNvGrpSpPr/>
          <p:nvPr/>
        </p:nvGrpSpPr>
        <p:grpSpPr>
          <a:xfrm>
            <a:off x="3157968" y="2781128"/>
            <a:ext cx="401964" cy="751002"/>
            <a:chOff x="458708" y="3324652"/>
            <a:chExt cx="401964" cy="751002"/>
          </a:xfrm>
        </p:grpSpPr>
        <p:sp>
          <p:nvSpPr>
            <p:cNvPr id="498" name="Pentagone régulier 497"/>
            <p:cNvSpPr/>
            <p:nvPr/>
          </p:nvSpPr>
          <p:spPr>
            <a:xfrm>
              <a:off x="458708" y="3324652"/>
              <a:ext cx="401964" cy="751002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9" name="Ellipse 498"/>
            <p:cNvSpPr/>
            <p:nvPr/>
          </p:nvSpPr>
          <p:spPr>
            <a:xfrm>
              <a:off x="565153" y="3546113"/>
              <a:ext cx="197857" cy="1889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500" name="Ellipse 499"/>
            <p:cNvSpPr/>
            <p:nvPr/>
          </p:nvSpPr>
          <p:spPr>
            <a:xfrm>
              <a:off x="565153" y="3801558"/>
              <a:ext cx="197857" cy="1889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-</a:t>
              </a:r>
              <a:endParaRPr lang="fr-FR" b="1" dirty="0"/>
            </a:p>
          </p:txBody>
        </p:sp>
      </p:grpSp>
      <p:sp>
        <p:nvSpPr>
          <p:cNvPr id="523" name="ZoneTexte 522"/>
          <p:cNvSpPr txBox="1"/>
          <p:nvPr/>
        </p:nvSpPr>
        <p:spPr>
          <a:xfrm>
            <a:off x="5059870" y="407522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-</a:t>
            </a:r>
          </a:p>
        </p:txBody>
      </p:sp>
      <p:cxnSp>
        <p:nvCxnSpPr>
          <p:cNvPr id="524" name="Connecteur en angle 523"/>
          <p:cNvCxnSpPr>
            <a:stCxn id="23" idx="2"/>
            <a:endCxn id="157" idx="6"/>
          </p:cNvCxnSpPr>
          <p:nvPr/>
        </p:nvCxnSpPr>
        <p:spPr>
          <a:xfrm rot="5400000" flipH="1">
            <a:off x="5911874" y="1216202"/>
            <a:ext cx="51257" cy="1644505"/>
          </a:xfrm>
          <a:prstGeom prst="bentConnector4">
            <a:avLst>
              <a:gd name="adj1" fmla="val -386523"/>
              <a:gd name="adj2" fmla="val 862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ZoneTexte 530"/>
          <p:cNvSpPr txBox="1"/>
          <p:nvPr/>
        </p:nvSpPr>
        <p:spPr>
          <a:xfrm>
            <a:off x="5059440" y="1910774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7030A0"/>
                </a:solidFill>
              </a:rPr>
              <a:t>-</a:t>
            </a:r>
          </a:p>
        </p:txBody>
      </p:sp>
      <p:cxnSp>
        <p:nvCxnSpPr>
          <p:cNvPr id="533" name="Connecteur en angle 532"/>
          <p:cNvCxnSpPr>
            <a:stCxn id="406" idx="2"/>
            <a:endCxn id="445" idx="2"/>
          </p:cNvCxnSpPr>
          <p:nvPr/>
        </p:nvCxnSpPr>
        <p:spPr>
          <a:xfrm rot="5400000" flipH="1">
            <a:off x="5878566" y="3395037"/>
            <a:ext cx="29988" cy="1727849"/>
          </a:xfrm>
          <a:prstGeom prst="bentConnector4">
            <a:avLst>
              <a:gd name="adj1" fmla="val -762305"/>
              <a:gd name="adj2" fmla="val 8227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Connecteur en angle 702"/>
          <p:cNvCxnSpPr>
            <a:stCxn id="313" idx="0"/>
            <a:endCxn id="289" idx="2"/>
          </p:cNvCxnSpPr>
          <p:nvPr/>
        </p:nvCxnSpPr>
        <p:spPr>
          <a:xfrm rot="10800000" flipH="1" flipV="1">
            <a:off x="2181187" y="1957256"/>
            <a:ext cx="5174186" cy="3153690"/>
          </a:xfrm>
          <a:prstGeom prst="bentConnector3">
            <a:avLst>
              <a:gd name="adj1" fmla="val -366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Connecteur en angle 705"/>
          <p:cNvCxnSpPr>
            <a:stCxn id="314" idx="2"/>
            <a:endCxn id="290" idx="2"/>
          </p:cNvCxnSpPr>
          <p:nvPr/>
        </p:nvCxnSpPr>
        <p:spPr>
          <a:xfrm>
            <a:off x="2604097" y="1957257"/>
            <a:ext cx="4751276" cy="3603857"/>
          </a:xfrm>
          <a:prstGeom prst="bentConnector3">
            <a:avLst>
              <a:gd name="adj1" fmla="val 445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>
            <a:off x="8942073" y="5392451"/>
            <a:ext cx="1312406" cy="347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8985616" y="5615496"/>
            <a:ext cx="1273192" cy="4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/>
          <p:cNvCxnSpPr>
            <a:stCxn id="319" idx="6"/>
            <a:endCxn id="200" idx="1"/>
          </p:cNvCxnSpPr>
          <p:nvPr/>
        </p:nvCxnSpPr>
        <p:spPr>
          <a:xfrm flipV="1">
            <a:off x="5046464" y="6237224"/>
            <a:ext cx="1123657" cy="1581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necteur en angle 462"/>
          <p:cNvCxnSpPr>
            <a:stCxn id="319" idx="5"/>
            <a:endCxn id="201" idx="1"/>
          </p:cNvCxnSpPr>
          <p:nvPr/>
        </p:nvCxnSpPr>
        <p:spPr>
          <a:xfrm rot="5400000" flipH="1" flipV="1">
            <a:off x="5481196" y="5982969"/>
            <a:ext cx="135583" cy="1242263"/>
          </a:xfrm>
          <a:prstGeom prst="bentConnector4">
            <a:avLst>
              <a:gd name="adj1" fmla="val -52990"/>
              <a:gd name="adj2" fmla="val 54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eur en angle 471"/>
          <p:cNvCxnSpPr>
            <a:stCxn id="319" idx="7"/>
            <a:endCxn id="271" idx="4"/>
          </p:cNvCxnSpPr>
          <p:nvPr/>
        </p:nvCxnSpPr>
        <p:spPr>
          <a:xfrm rot="5400000" flipH="1" flipV="1">
            <a:off x="6305575" y="4503889"/>
            <a:ext cx="237330" cy="2992767"/>
          </a:xfrm>
          <a:prstGeom prst="bentConnector3">
            <a:avLst>
              <a:gd name="adj1" fmla="val 79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lipse 270"/>
          <p:cNvSpPr/>
          <p:nvPr/>
        </p:nvSpPr>
        <p:spPr>
          <a:xfrm>
            <a:off x="7873608" y="5778180"/>
            <a:ext cx="94032" cy="103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Ellipse 271"/>
          <p:cNvSpPr/>
          <p:nvPr/>
        </p:nvSpPr>
        <p:spPr>
          <a:xfrm>
            <a:off x="8139318" y="5778179"/>
            <a:ext cx="94032" cy="103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Ellipse 273"/>
          <p:cNvSpPr/>
          <p:nvPr/>
        </p:nvSpPr>
        <p:spPr>
          <a:xfrm>
            <a:off x="8391843" y="5768970"/>
            <a:ext cx="94032" cy="103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3" name="Connecteur en angle 482"/>
          <p:cNvCxnSpPr>
            <a:stCxn id="272" idx="4"/>
            <a:endCxn id="202" idx="0"/>
          </p:cNvCxnSpPr>
          <p:nvPr/>
        </p:nvCxnSpPr>
        <p:spPr>
          <a:xfrm rot="5400000">
            <a:off x="7262833" y="5251809"/>
            <a:ext cx="293705" cy="15532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necteur en angle 485"/>
          <p:cNvCxnSpPr>
            <a:stCxn id="203" idx="2"/>
            <a:endCxn id="274" idx="4"/>
          </p:cNvCxnSpPr>
          <p:nvPr/>
        </p:nvCxnSpPr>
        <p:spPr>
          <a:xfrm rot="5400000" flipH="1" flipV="1">
            <a:off x="7173035" y="5332397"/>
            <a:ext cx="725824" cy="1805824"/>
          </a:xfrm>
          <a:prstGeom prst="bentConnector3">
            <a:avLst>
              <a:gd name="adj1" fmla="val -258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Ellipse 288"/>
          <p:cNvSpPr/>
          <p:nvPr/>
        </p:nvSpPr>
        <p:spPr>
          <a:xfrm>
            <a:off x="7355373" y="5059232"/>
            <a:ext cx="94032" cy="1034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0" name="Ellipse 289"/>
          <p:cNvSpPr/>
          <p:nvPr/>
        </p:nvSpPr>
        <p:spPr>
          <a:xfrm>
            <a:off x="7355373" y="5509400"/>
            <a:ext cx="94032" cy="1034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7" name="Connecteur en angle 506"/>
          <p:cNvCxnSpPr>
            <a:stCxn id="168" idx="1"/>
            <a:endCxn id="492" idx="3"/>
          </p:cNvCxnSpPr>
          <p:nvPr/>
        </p:nvCxnSpPr>
        <p:spPr>
          <a:xfrm rot="10800000" flipV="1">
            <a:off x="3163118" y="756931"/>
            <a:ext cx="870210" cy="251587"/>
          </a:xfrm>
          <a:prstGeom prst="bentConnector4">
            <a:avLst>
              <a:gd name="adj1" fmla="val 38452"/>
              <a:gd name="adj2" fmla="val 190863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en angle 306"/>
          <p:cNvCxnSpPr>
            <a:endCxn id="498" idx="3"/>
          </p:cNvCxnSpPr>
          <p:nvPr/>
        </p:nvCxnSpPr>
        <p:spPr>
          <a:xfrm rot="10800000" flipV="1">
            <a:off x="3358951" y="2996598"/>
            <a:ext cx="813071" cy="535532"/>
          </a:xfrm>
          <a:prstGeom prst="bentConnector4">
            <a:avLst>
              <a:gd name="adj1" fmla="val 37641"/>
              <a:gd name="adj2" fmla="val 14268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e 308"/>
          <p:cNvGrpSpPr/>
          <p:nvPr/>
        </p:nvGrpSpPr>
        <p:grpSpPr>
          <a:xfrm rot="16200000">
            <a:off x="1807788" y="1650208"/>
            <a:ext cx="1187006" cy="614100"/>
            <a:chOff x="7679910" y="3658284"/>
            <a:chExt cx="1187006" cy="614100"/>
          </a:xfrm>
        </p:grpSpPr>
        <p:sp>
          <p:nvSpPr>
            <p:cNvPr id="310" name="Rectangle 309"/>
            <p:cNvSpPr/>
            <p:nvPr/>
          </p:nvSpPr>
          <p:spPr>
            <a:xfrm>
              <a:off x="7679910" y="3658284"/>
              <a:ext cx="1187006" cy="614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810500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810499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250555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250554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8667749" y="3745230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8667748" y="4044315"/>
              <a:ext cx="45719" cy="123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6" name="Connecteur en angle 75"/>
          <p:cNvCxnSpPr>
            <a:stCxn id="297" idx="2"/>
            <a:endCxn id="315" idx="3"/>
          </p:cNvCxnSpPr>
          <p:nvPr/>
        </p:nvCxnSpPr>
        <p:spPr>
          <a:xfrm rot="10800000" flipV="1">
            <a:off x="2243100" y="547923"/>
            <a:ext cx="835552" cy="96928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298" idx="2"/>
            <a:endCxn id="316" idx="3"/>
          </p:cNvCxnSpPr>
          <p:nvPr/>
        </p:nvCxnSpPr>
        <p:spPr>
          <a:xfrm rot="10800000" flipV="1">
            <a:off x="2542186" y="803368"/>
            <a:ext cx="536467" cy="713836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en angle 325"/>
          <p:cNvCxnSpPr>
            <a:stCxn id="311" idx="1"/>
            <a:endCxn id="499" idx="2"/>
          </p:cNvCxnSpPr>
          <p:nvPr/>
        </p:nvCxnSpPr>
        <p:spPr>
          <a:xfrm rot="16200000" flipH="1">
            <a:off x="2415303" y="2247967"/>
            <a:ext cx="676906" cy="102131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en angle 326"/>
          <p:cNvCxnSpPr>
            <a:stCxn id="312" idx="1"/>
            <a:endCxn id="500" idx="2"/>
          </p:cNvCxnSpPr>
          <p:nvPr/>
        </p:nvCxnSpPr>
        <p:spPr>
          <a:xfrm rot="16200000" flipH="1">
            <a:off x="2437124" y="2525233"/>
            <a:ext cx="932350" cy="722228"/>
          </a:xfrm>
          <a:prstGeom prst="bentConnector2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e 373"/>
          <p:cNvGrpSpPr/>
          <p:nvPr/>
        </p:nvGrpSpPr>
        <p:grpSpPr>
          <a:xfrm rot="10800000">
            <a:off x="842558" y="894092"/>
            <a:ext cx="401964" cy="751002"/>
            <a:chOff x="488219" y="911784"/>
            <a:chExt cx="401964" cy="751002"/>
          </a:xfrm>
        </p:grpSpPr>
        <p:sp>
          <p:nvSpPr>
            <p:cNvPr id="375" name="Pentagone régulier 374"/>
            <p:cNvSpPr/>
            <p:nvPr/>
          </p:nvSpPr>
          <p:spPr>
            <a:xfrm>
              <a:off x="488219" y="911784"/>
              <a:ext cx="401964" cy="751002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6" name="Ellipse 375"/>
            <p:cNvSpPr/>
            <p:nvPr/>
          </p:nvSpPr>
          <p:spPr>
            <a:xfrm>
              <a:off x="604735" y="1107702"/>
              <a:ext cx="197857" cy="1889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377" name="Ellipse 376"/>
            <p:cNvSpPr/>
            <p:nvPr/>
          </p:nvSpPr>
          <p:spPr>
            <a:xfrm>
              <a:off x="604735" y="1363147"/>
              <a:ext cx="197857" cy="1889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-</a:t>
              </a:r>
              <a:endParaRPr lang="fr-FR" b="1" dirty="0"/>
            </a:p>
          </p:txBody>
        </p:sp>
      </p:grpSp>
      <p:grpSp>
        <p:nvGrpSpPr>
          <p:cNvPr id="529" name="Groupe 528"/>
          <p:cNvGrpSpPr/>
          <p:nvPr/>
        </p:nvGrpSpPr>
        <p:grpSpPr>
          <a:xfrm rot="10800000">
            <a:off x="818672" y="2550761"/>
            <a:ext cx="401964" cy="751002"/>
            <a:chOff x="488219" y="911784"/>
            <a:chExt cx="401964" cy="751002"/>
          </a:xfrm>
        </p:grpSpPr>
        <p:sp>
          <p:nvSpPr>
            <p:cNvPr id="530" name="Pentagone régulier 529"/>
            <p:cNvSpPr/>
            <p:nvPr/>
          </p:nvSpPr>
          <p:spPr>
            <a:xfrm>
              <a:off x="488219" y="911784"/>
              <a:ext cx="401964" cy="751002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2" name="Ellipse 531"/>
            <p:cNvSpPr/>
            <p:nvPr/>
          </p:nvSpPr>
          <p:spPr>
            <a:xfrm>
              <a:off x="604735" y="1107702"/>
              <a:ext cx="197857" cy="1889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534" name="Ellipse 533"/>
            <p:cNvSpPr/>
            <p:nvPr/>
          </p:nvSpPr>
          <p:spPr>
            <a:xfrm>
              <a:off x="604735" y="1363147"/>
              <a:ext cx="197857" cy="1889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-</a:t>
              </a:r>
              <a:endParaRPr lang="fr-FR" b="1" dirty="0"/>
            </a:p>
          </p:txBody>
        </p:sp>
      </p:grpSp>
      <p:sp>
        <p:nvSpPr>
          <p:cNvPr id="535" name="ZoneTexte 534"/>
          <p:cNvSpPr txBox="1"/>
          <p:nvPr/>
        </p:nvSpPr>
        <p:spPr>
          <a:xfrm>
            <a:off x="-17896" y="485081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Charge batterie </a:t>
            </a:r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37" name="ZoneTexte 536"/>
          <p:cNvSpPr txBox="1"/>
          <p:nvPr/>
        </p:nvSpPr>
        <p:spPr>
          <a:xfrm>
            <a:off x="7418023" y="1181954"/>
            <a:ext cx="11420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Batterie A</a:t>
            </a:r>
            <a:endParaRPr lang="fr-FR" b="1" dirty="0"/>
          </a:p>
        </p:txBody>
      </p:sp>
      <p:sp>
        <p:nvSpPr>
          <p:cNvPr id="538" name="ZoneTexte 537"/>
          <p:cNvSpPr txBox="1"/>
          <p:nvPr/>
        </p:nvSpPr>
        <p:spPr>
          <a:xfrm>
            <a:off x="7449405" y="3455310"/>
            <a:ext cx="113242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b="1" dirty="0" smtClean="0"/>
              <a:t>Batterie B</a:t>
            </a:r>
            <a:endParaRPr lang="fr-FR" b="1" dirty="0"/>
          </a:p>
        </p:txBody>
      </p:sp>
      <p:sp>
        <p:nvSpPr>
          <p:cNvPr id="549" name="Rectangle 548"/>
          <p:cNvSpPr/>
          <p:nvPr/>
        </p:nvSpPr>
        <p:spPr>
          <a:xfrm>
            <a:off x="3462270" y="257517"/>
            <a:ext cx="8664728" cy="2173388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1" name="Rectangle 550"/>
          <p:cNvSpPr/>
          <p:nvPr/>
        </p:nvSpPr>
        <p:spPr>
          <a:xfrm>
            <a:off x="3575374" y="2626871"/>
            <a:ext cx="8551624" cy="2173388"/>
          </a:xfrm>
          <a:prstGeom prst="rect">
            <a:avLst/>
          </a:pr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" name="ZoneTexte 551"/>
          <p:cNvSpPr txBox="1"/>
          <p:nvPr/>
        </p:nvSpPr>
        <p:spPr>
          <a:xfrm>
            <a:off x="66190" y="4992662"/>
            <a:ext cx="174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Alimentation </a:t>
            </a:r>
            <a:r>
              <a:rPr lang="fr-FR" dirty="0" err="1" smtClean="0"/>
              <a:t>ext</a:t>
            </a:r>
            <a:endParaRPr lang="fr-FR" dirty="0"/>
          </a:p>
        </p:txBody>
      </p:sp>
      <p:cxnSp>
        <p:nvCxnSpPr>
          <p:cNvPr id="553" name="Connecteur en angle 552"/>
          <p:cNvCxnSpPr>
            <a:stCxn id="317" idx="3"/>
            <a:endCxn id="532" idx="2"/>
          </p:cNvCxnSpPr>
          <p:nvPr/>
        </p:nvCxnSpPr>
        <p:spPr>
          <a:xfrm rot="5400000">
            <a:off x="1557812" y="2392061"/>
            <a:ext cx="165605" cy="107298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eur en angle 553"/>
          <p:cNvCxnSpPr>
            <a:stCxn id="318" idx="3"/>
            <a:endCxn id="534" idx="2"/>
          </p:cNvCxnSpPr>
          <p:nvPr/>
        </p:nvCxnSpPr>
        <p:spPr>
          <a:xfrm rot="5400000" flipH="1">
            <a:off x="1777860" y="2082172"/>
            <a:ext cx="51088" cy="1398568"/>
          </a:xfrm>
          <a:prstGeom prst="bentConnector4">
            <a:avLst>
              <a:gd name="adj1" fmla="val -223732"/>
              <a:gd name="adj2" fmla="val 7870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440489" y="946560"/>
            <a:ext cx="175607" cy="1615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Ellipse 254"/>
          <p:cNvSpPr/>
          <p:nvPr/>
        </p:nvSpPr>
        <p:spPr>
          <a:xfrm>
            <a:off x="2144682" y="946560"/>
            <a:ext cx="175607" cy="161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9" name="Connecteur en angle 278"/>
          <p:cNvCxnSpPr>
            <a:stCxn id="377" idx="2"/>
            <a:endCxn id="3" idx="3"/>
          </p:cNvCxnSpPr>
          <p:nvPr/>
        </p:nvCxnSpPr>
        <p:spPr>
          <a:xfrm flipV="1">
            <a:off x="1128006" y="1084445"/>
            <a:ext cx="1338200" cy="14798"/>
          </a:xfrm>
          <a:prstGeom prst="bentConnector4">
            <a:avLst>
              <a:gd name="adj1" fmla="val 29679"/>
              <a:gd name="adj2" fmla="val 1799284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necteur en angle 279"/>
          <p:cNvCxnSpPr>
            <a:stCxn id="255" idx="2"/>
            <a:endCxn id="376" idx="0"/>
          </p:cNvCxnSpPr>
          <p:nvPr/>
        </p:nvCxnSpPr>
        <p:spPr>
          <a:xfrm rot="10800000" flipV="1">
            <a:off x="1029078" y="1027330"/>
            <a:ext cx="1115605" cy="421845"/>
          </a:xfrm>
          <a:prstGeom prst="bentConnector4">
            <a:avLst>
              <a:gd name="adj1" fmla="val 45566"/>
              <a:gd name="adj2" fmla="val 15419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Ellipse 316"/>
          <p:cNvSpPr/>
          <p:nvPr/>
        </p:nvSpPr>
        <p:spPr>
          <a:xfrm>
            <a:off x="2151390" y="2707867"/>
            <a:ext cx="175607" cy="161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8" name="Ellipse 317"/>
          <p:cNvSpPr/>
          <p:nvPr/>
        </p:nvSpPr>
        <p:spPr>
          <a:xfrm>
            <a:off x="2476971" y="2669115"/>
            <a:ext cx="175607" cy="1615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0" name="Ellipse 329"/>
          <p:cNvSpPr/>
          <p:nvPr/>
        </p:nvSpPr>
        <p:spPr>
          <a:xfrm>
            <a:off x="1876770" y="4064793"/>
            <a:ext cx="175607" cy="1615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4" name="Ellipse 333"/>
          <p:cNvSpPr/>
          <p:nvPr/>
        </p:nvSpPr>
        <p:spPr>
          <a:xfrm>
            <a:off x="2744074" y="4019679"/>
            <a:ext cx="175607" cy="1615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6" name="Groupe 335"/>
          <p:cNvGrpSpPr/>
          <p:nvPr/>
        </p:nvGrpSpPr>
        <p:grpSpPr>
          <a:xfrm rot="10800000">
            <a:off x="816613" y="4292324"/>
            <a:ext cx="401964" cy="751002"/>
            <a:chOff x="488219" y="911784"/>
            <a:chExt cx="401964" cy="751002"/>
          </a:xfrm>
        </p:grpSpPr>
        <p:sp>
          <p:nvSpPr>
            <p:cNvPr id="337" name="Pentagone régulier 336"/>
            <p:cNvSpPr/>
            <p:nvPr/>
          </p:nvSpPr>
          <p:spPr>
            <a:xfrm>
              <a:off x="488219" y="911784"/>
              <a:ext cx="401964" cy="751002"/>
            </a:xfrm>
            <a:prstGeom prst="pent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8" name="Ellipse 337"/>
            <p:cNvSpPr/>
            <p:nvPr/>
          </p:nvSpPr>
          <p:spPr>
            <a:xfrm>
              <a:off x="604735" y="1107702"/>
              <a:ext cx="197857" cy="18897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339" name="Ellipse 338"/>
            <p:cNvSpPr/>
            <p:nvPr/>
          </p:nvSpPr>
          <p:spPr>
            <a:xfrm>
              <a:off x="604735" y="1363147"/>
              <a:ext cx="197857" cy="18897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-</a:t>
              </a:r>
              <a:endParaRPr lang="fr-FR" b="1" dirty="0"/>
            </a:p>
          </p:txBody>
        </p:sp>
      </p:grpSp>
      <p:cxnSp>
        <p:nvCxnSpPr>
          <p:cNvPr id="344" name="Connecteur en angle 343"/>
          <p:cNvCxnSpPr>
            <a:stCxn id="330" idx="3"/>
            <a:endCxn id="338" idx="2"/>
          </p:cNvCxnSpPr>
          <p:nvPr/>
        </p:nvCxnSpPr>
        <p:spPr>
          <a:xfrm rot="5400000">
            <a:off x="1227153" y="4077586"/>
            <a:ext cx="550242" cy="80042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en angle 344"/>
          <p:cNvCxnSpPr>
            <a:stCxn id="339" idx="2"/>
            <a:endCxn id="334" idx="1"/>
          </p:cNvCxnSpPr>
          <p:nvPr/>
        </p:nvCxnSpPr>
        <p:spPr>
          <a:xfrm flipV="1">
            <a:off x="1102061" y="4043336"/>
            <a:ext cx="1667730" cy="454139"/>
          </a:xfrm>
          <a:prstGeom prst="bentConnector4">
            <a:avLst>
              <a:gd name="adj1" fmla="val 21358"/>
              <a:gd name="adj2" fmla="val 15554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ZoneTexte 348"/>
          <p:cNvSpPr txBox="1"/>
          <p:nvPr/>
        </p:nvSpPr>
        <p:spPr>
          <a:xfrm>
            <a:off x="31918" y="3211276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Charge batterie </a:t>
            </a:r>
            <a:r>
              <a:rPr lang="fr-FR" dirty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83</Words>
  <Application>Microsoft Office PowerPoint</Application>
  <PresentationFormat>Grand écran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tanguy</dc:creator>
  <cp:lastModifiedBy>michel tanguy</cp:lastModifiedBy>
  <cp:revision>61</cp:revision>
  <cp:lastPrinted>2023-07-04T10:51:14Z</cp:lastPrinted>
  <dcterms:created xsi:type="dcterms:W3CDTF">2022-08-23T09:39:41Z</dcterms:created>
  <dcterms:modified xsi:type="dcterms:W3CDTF">2023-07-18T13:58:07Z</dcterms:modified>
</cp:coreProperties>
</file>