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64" r:id="rId6"/>
    <p:sldId id="257" r:id="rId7"/>
    <p:sldId id="260" r:id="rId8"/>
    <p:sldId id="263" r:id="rId9"/>
    <p:sldId id="261" r:id="rId10"/>
    <p:sldId id="262" r:id="rId11"/>
    <p:sldId id="265" r:id="rId12"/>
    <p:sldId id="266" r:id="rId13"/>
    <p:sldId id="267" r:id="rId14"/>
    <p:sldId id="268" r:id="rId15"/>
    <p:sldId id="271" r:id="rId16"/>
    <p:sldId id="270" r:id="rId17"/>
    <p:sldId id="258" r:id="rId18"/>
    <p:sldId id="269" r:id="rId19"/>
    <p:sldId id="259" r:id="rId2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1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F72F78-E023-4E0C-A1C3-FB494CB5CDDA}" v="4" dt="2024-03-18T08:44:48.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240" autoAdjust="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mi Prasad" userId="302f78d7-d794-4c8f-b93d-8480483cf918" providerId="ADAL" clId="{12F72F78-E023-4E0C-A1C3-FB494CB5CDDA}"/>
    <pc:docChg chg="modSld sldOrd">
      <pc:chgData name="Rashmi Prasad" userId="302f78d7-d794-4c8f-b93d-8480483cf918" providerId="ADAL" clId="{12F72F78-E023-4E0C-A1C3-FB494CB5CDDA}" dt="2024-03-18T08:44:48.150" v="5" actId="1076"/>
      <pc:docMkLst>
        <pc:docMk/>
      </pc:docMkLst>
      <pc:sldChg chg="ord">
        <pc:chgData name="Rashmi Prasad" userId="302f78d7-d794-4c8f-b93d-8480483cf918" providerId="ADAL" clId="{12F72F78-E023-4E0C-A1C3-FB494CB5CDDA}" dt="2024-03-15T10:37:46.992" v="1"/>
        <pc:sldMkLst>
          <pc:docMk/>
          <pc:sldMk cId="4116902687" sldId="263"/>
        </pc:sldMkLst>
      </pc:sldChg>
      <pc:sldChg chg="addSp modSp">
        <pc:chgData name="Rashmi Prasad" userId="302f78d7-d794-4c8f-b93d-8480483cf918" providerId="ADAL" clId="{12F72F78-E023-4E0C-A1C3-FB494CB5CDDA}" dt="2024-03-18T07:50:12.011" v="2" actId="164"/>
        <pc:sldMkLst>
          <pc:docMk/>
          <pc:sldMk cId="3117153412" sldId="264"/>
        </pc:sldMkLst>
        <pc:grpChg chg="add mod">
          <ac:chgData name="Rashmi Prasad" userId="302f78d7-d794-4c8f-b93d-8480483cf918" providerId="ADAL" clId="{12F72F78-E023-4E0C-A1C3-FB494CB5CDDA}" dt="2024-03-18T07:50:12.011" v="2" actId="164"/>
          <ac:grpSpMkLst>
            <pc:docMk/>
            <pc:sldMk cId="3117153412" sldId="264"/>
            <ac:grpSpMk id="6" creationId="{A0A5D386-43FF-48F5-0D00-8DDF2CD59245}"/>
          </ac:grpSpMkLst>
        </pc:grpChg>
        <pc:picChg chg="mod">
          <ac:chgData name="Rashmi Prasad" userId="302f78d7-d794-4c8f-b93d-8480483cf918" providerId="ADAL" clId="{12F72F78-E023-4E0C-A1C3-FB494CB5CDDA}" dt="2024-03-18T07:50:12.011" v="2" actId="164"/>
          <ac:picMkLst>
            <pc:docMk/>
            <pc:sldMk cId="3117153412" sldId="264"/>
            <ac:picMk id="3" creationId="{7498CC32-6756-A46E-740C-741023BFA8D5}"/>
          </ac:picMkLst>
        </pc:picChg>
        <pc:picChg chg="mod">
          <ac:chgData name="Rashmi Prasad" userId="302f78d7-d794-4c8f-b93d-8480483cf918" providerId="ADAL" clId="{12F72F78-E023-4E0C-A1C3-FB494CB5CDDA}" dt="2024-03-18T07:50:12.011" v="2" actId="164"/>
          <ac:picMkLst>
            <pc:docMk/>
            <pc:sldMk cId="3117153412" sldId="264"/>
            <ac:picMk id="4" creationId="{4ADA0B2E-6F33-CEA4-306D-7DF29D66FD27}"/>
          </ac:picMkLst>
        </pc:picChg>
        <pc:picChg chg="mod">
          <ac:chgData name="Rashmi Prasad" userId="302f78d7-d794-4c8f-b93d-8480483cf918" providerId="ADAL" clId="{12F72F78-E023-4E0C-A1C3-FB494CB5CDDA}" dt="2024-03-18T07:50:12.011" v="2" actId="164"/>
          <ac:picMkLst>
            <pc:docMk/>
            <pc:sldMk cId="3117153412" sldId="264"/>
            <ac:picMk id="5" creationId="{757A923D-5B78-F6D9-EFA6-2DEC1802DB26}"/>
          </ac:picMkLst>
        </pc:picChg>
      </pc:sldChg>
      <pc:sldChg chg="modSp">
        <pc:chgData name="Rashmi Prasad" userId="302f78d7-d794-4c8f-b93d-8480483cf918" providerId="ADAL" clId="{12F72F78-E023-4E0C-A1C3-FB494CB5CDDA}" dt="2024-03-18T08:44:48.150" v="5" actId="1076"/>
        <pc:sldMkLst>
          <pc:docMk/>
          <pc:sldMk cId="4275730779" sldId="266"/>
        </pc:sldMkLst>
        <pc:picChg chg="mod">
          <ac:chgData name="Rashmi Prasad" userId="302f78d7-d794-4c8f-b93d-8480483cf918" providerId="ADAL" clId="{12F72F78-E023-4E0C-A1C3-FB494CB5CDDA}" dt="2024-03-18T08:44:48.150" v="5" actId="1076"/>
          <ac:picMkLst>
            <pc:docMk/>
            <pc:sldMk cId="4275730779" sldId="266"/>
            <ac:picMk id="2052" creationId="{9D316395-D5BA-DE80-AA24-2243AF642405}"/>
          </ac:picMkLst>
        </pc:picChg>
      </pc:sldChg>
      <pc:sldChg chg="modSp">
        <pc:chgData name="Rashmi Prasad" userId="302f78d7-d794-4c8f-b93d-8480483cf918" providerId="ADAL" clId="{12F72F78-E023-4E0C-A1C3-FB494CB5CDDA}" dt="2024-03-18T07:56:28.872" v="4" actId="1076"/>
        <pc:sldMkLst>
          <pc:docMk/>
          <pc:sldMk cId="3989416067" sldId="267"/>
        </pc:sldMkLst>
        <pc:picChg chg="mod">
          <ac:chgData name="Rashmi Prasad" userId="302f78d7-d794-4c8f-b93d-8480483cf918" providerId="ADAL" clId="{12F72F78-E023-4E0C-A1C3-FB494CB5CDDA}" dt="2024-03-18T07:56:28.872" v="4" actId="1076"/>
          <ac:picMkLst>
            <pc:docMk/>
            <pc:sldMk cId="3989416067" sldId="267"/>
            <ac:picMk id="3078" creationId="{17522A56-77A0-4145-D0BD-C1BFAC1DFF7B}"/>
          </ac:picMkLst>
        </pc:picChg>
      </pc:sldChg>
    </pc:docChg>
  </pc:docChgLst>
  <pc:docChgLst>
    <pc:chgData name="Rashmi Prasad" userId="302f78d7-d794-4c8f-b93d-8480483cf918" providerId="ADAL" clId="{C89C049C-794D-4450-A3C6-7FF43480FD21}"/>
    <pc:docChg chg="undo redo custSel addSld delSld modSld sldOrd">
      <pc:chgData name="Rashmi Prasad" userId="302f78d7-d794-4c8f-b93d-8480483cf918" providerId="ADAL" clId="{C89C049C-794D-4450-A3C6-7FF43480FD21}" dt="2024-02-20T12:44:56.213" v="897"/>
      <pc:docMkLst>
        <pc:docMk/>
      </pc:docMkLst>
      <pc:sldChg chg="modSp mod">
        <pc:chgData name="Rashmi Prasad" userId="302f78d7-d794-4c8f-b93d-8480483cf918" providerId="ADAL" clId="{C89C049C-794D-4450-A3C6-7FF43480FD21}" dt="2024-02-20T07:32:31.315" v="430" actId="20577"/>
        <pc:sldMkLst>
          <pc:docMk/>
          <pc:sldMk cId="1219076879" sldId="256"/>
        </pc:sldMkLst>
        <pc:spChg chg="mod">
          <ac:chgData name="Rashmi Prasad" userId="302f78d7-d794-4c8f-b93d-8480483cf918" providerId="ADAL" clId="{C89C049C-794D-4450-A3C6-7FF43480FD21}" dt="2024-02-20T07:32:31.315" v="430" actId="20577"/>
          <ac:spMkLst>
            <pc:docMk/>
            <pc:sldMk cId="1219076879" sldId="256"/>
            <ac:spMk id="2" creationId="{C27450B0-098A-7B9D-7E86-C2F67AE00011}"/>
          </ac:spMkLst>
        </pc:spChg>
      </pc:sldChg>
      <pc:sldChg chg="addSp delSp modSp mod">
        <pc:chgData name="Rashmi Prasad" userId="302f78d7-d794-4c8f-b93d-8480483cf918" providerId="ADAL" clId="{C89C049C-794D-4450-A3C6-7FF43480FD21}" dt="2024-02-20T07:39:31.171" v="469" actId="123"/>
        <pc:sldMkLst>
          <pc:docMk/>
          <pc:sldMk cId="1680853959" sldId="257"/>
        </pc:sldMkLst>
        <pc:spChg chg="add del mod topLvl">
          <ac:chgData name="Rashmi Prasad" userId="302f78d7-d794-4c8f-b93d-8480483cf918" providerId="ADAL" clId="{C89C049C-794D-4450-A3C6-7FF43480FD21}" dt="2024-02-08T09:59:44.267" v="61" actId="478"/>
          <ac:spMkLst>
            <pc:docMk/>
            <pc:sldMk cId="1680853959" sldId="257"/>
            <ac:spMk id="5" creationId="{3E76C5EE-B473-5E8C-A215-C77254C96670}"/>
          </ac:spMkLst>
        </pc:spChg>
        <pc:spChg chg="mod">
          <ac:chgData name="Rashmi Prasad" userId="302f78d7-d794-4c8f-b93d-8480483cf918" providerId="ADAL" clId="{C89C049C-794D-4450-A3C6-7FF43480FD21}" dt="2024-02-08T09:34:46.297" v="16" actId="207"/>
          <ac:spMkLst>
            <pc:docMk/>
            <pc:sldMk cId="1680853959" sldId="257"/>
            <ac:spMk id="10" creationId="{CB8C0881-7E7F-4679-2723-98163111B2AE}"/>
          </ac:spMkLst>
        </pc:spChg>
        <pc:spChg chg="mod">
          <ac:chgData name="Rashmi Prasad" userId="302f78d7-d794-4c8f-b93d-8480483cf918" providerId="ADAL" clId="{C89C049C-794D-4450-A3C6-7FF43480FD21}" dt="2024-02-20T07:39:31.171" v="469" actId="123"/>
          <ac:spMkLst>
            <pc:docMk/>
            <pc:sldMk cId="1680853959" sldId="257"/>
            <ac:spMk id="11" creationId="{30D9B13A-4E2B-1D0C-6BE8-969F6397849B}"/>
          </ac:spMkLst>
        </pc:spChg>
        <pc:spChg chg="mod">
          <ac:chgData name="Rashmi Prasad" userId="302f78d7-d794-4c8f-b93d-8480483cf918" providerId="ADAL" clId="{C89C049C-794D-4450-A3C6-7FF43480FD21}" dt="2024-02-08T09:35:08.605" v="21" actId="20577"/>
          <ac:spMkLst>
            <pc:docMk/>
            <pc:sldMk cId="1680853959" sldId="257"/>
            <ac:spMk id="13" creationId="{D4523432-718C-7A2F-512F-D49351ABBEDC}"/>
          </ac:spMkLst>
        </pc:spChg>
        <pc:grpChg chg="add del">
          <ac:chgData name="Rashmi Prasad" userId="302f78d7-d794-4c8f-b93d-8480483cf918" providerId="ADAL" clId="{C89C049C-794D-4450-A3C6-7FF43480FD21}" dt="2024-02-08T09:59:44.267" v="61" actId="478"/>
          <ac:grpSpMkLst>
            <pc:docMk/>
            <pc:sldMk cId="1680853959" sldId="257"/>
            <ac:grpSpMk id="6" creationId="{7BBB0271-5170-1028-B139-9463AFAEE053}"/>
          </ac:grpSpMkLst>
        </pc:grpChg>
        <pc:picChg chg="mod topLvl">
          <ac:chgData name="Rashmi Prasad" userId="302f78d7-d794-4c8f-b93d-8480483cf918" providerId="ADAL" clId="{C89C049C-794D-4450-A3C6-7FF43480FD21}" dt="2024-02-08T09:59:44.267" v="61" actId="478"/>
          <ac:picMkLst>
            <pc:docMk/>
            <pc:sldMk cId="1680853959" sldId="257"/>
            <ac:picMk id="4" creationId="{F043A822-6533-98F1-ACD3-14CFD167FBD7}"/>
          </ac:picMkLst>
        </pc:picChg>
      </pc:sldChg>
      <pc:sldChg chg="ord">
        <pc:chgData name="Rashmi Prasad" userId="302f78d7-d794-4c8f-b93d-8480483cf918" providerId="ADAL" clId="{C89C049C-794D-4450-A3C6-7FF43480FD21}" dt="2024-02-20T08:57:16.871" v="578"/>
        <pc:sldMkLst>
          <pc:docMk/>
          <pc:sldMk cId="60903696" sldId="258"/>
        </pc:sldMkLst>
      </pc:sldChg>
      <pc:sldChg chg="addSp delSp modSp mod">
        <pc:chgData name="Rashmi Prasad" userId="302f78d7-d794-4c8f-b93d-8480483cf918" providerId="ADAL" clId="{C89C049C-794D-4450-A3C6-7FF43480FD21}" dt="2024-02-13T08:51:25.942" v="88" actId="1076"/>
        <pc:sldMkLst>
          <pc:docMk/>
          <pc:sldMk cId="208300710" sldId="259"/>
        </pc:sldMkLst>
        <pc:picChg chg="add mod">
          <ac:chgData name="Rashmi Prasad" userId="302f78d7-d794-4c8f-b93d-8480483cf918" providerId="ADAL" clId="{C89C049C-794D-4450-A3C6-7FF43480FD21}" dt="2024-02-13T08:51:25.942" v="88" actId="1076"/>
          <ac:picMkLst>
            <pc:docMk/>
            <pc:sldMk cId="208300710" sldId="259"/>
            <ac:picMk id="3" creationId="{40B8F097-0352-58FC-0CB9-A96A5ADCBDA1}"/>
          </ac:picMkLst>
        </pc:picChg>
        <pc:picChg chg="del">
          <ac:chgData name="Rashmi Prasad" userId="302f78d7-d794-4c8f-b93d-8480483cf918" providerId="ADAL" clId="{C89C049C-794D-4450-A3C6-7FF43480FD21}" dt="2024-02-13T08:51:22.007" v="86" actId="478"/>
          <ac:picMkLst>
            <pc:docMk/>
            <pc:sldMk cId="208300710" sldId="259"/>
            <ac:picMk id="4" creationId="{B3872381-73B8-6DB5-0C85-B727FD6E840E}"/>
          </ac:picMkLst>
        </pc:picChg>
      </pc:sldChg>
      <pc:sldChg chg="addSp modSp mod modAnim">
        <pc:chgData name="Rashmi Prasad" userId="302f78d7-d794-4c8f-b93d-8480483cf918" providerId="ADAL" clId="{C89C049C-794D-4450-A3C6-7FF43480FD21}" dt="2024-02-20T12:27:09.486" v="590" actId="14100"/>
        <pc:sldMkLst>
          <pc:docMk/>
          <pc:sldMk cId="2408401456" sldId="260"/>
        </pc:sldMkLst>
        <pc:spChg chg="add mod">
          <ac:chgData name="Rashmi Prasad" userId="302f78d7-d794-4c8f-b93d-8480483cf918" providerId="ADAL" clId="{C89C049C-794D-4450-A3C6-7FF43480FD21}" dt="2024-02-20T12:26:03.724" v="585" actId="1076"/>
          <ac:spMkLst>
            <pc:docMk/>
            <pc:sldMk cId="2408401456" sldId="260"/>
            <ac:spMk id="3" creationId="{BECEC17E-6572-ED04-B9F1-6632D41EE2C3}"/>
          </ac:spMkLst>
        </pc:spChg>
        <pc:spChg chg="mod">
          <ac:chgData name="Rashmi Prasad" userId="302f78d7-d794-4c8f-b93d-8480483cf918" providerId="ADAL" clId="{C89C049C-794D-4450-A3C6-7FF43480FD21}" dt="2024-02-20T12:27:09.486" v="590" actId="14100"/>
          <ac:spMkLst>
            <pc:docMk/>
            <pc:sldMk cId="2408401456" sldId="260"/>
            <ac:spMk id="8" creationId="{602F1149-B51F-CE1A-C5A6-A7155FFF9FDD}"/>
          </ac:spMkLst>
        </pc:spChg>
        <pc:grpChg chg="mod">
          <ac:chgData name="Rashmi Prasad" userId="302f78d7-d794-4c8f-b93d-8480483cf918" providerId="ADAL" clId="{C89C049C-794D-4450-A3C6-7FF43480FD21}" dt="2024-02-20T12:26:38.178" v="589" actId="1076"/>
          <ac:grpSpMkLst>
            <pc:docMk/>
            <pc:sldMk cId="2408401456" sldId="260"/>
            <ac:grpSpMk id="7" creationId="{F46600BD-6DE1-141A-9DC5-E5210D64DF8B}"/>
          </ac:grpSpMkLst>
        </pc:grpChg>
        <pc:picChg chg="mod">
          <ac:chgData name="Rashmi Prasad" userId="302f78d7-d794-4c8f-b93d-8480483cf918" providerId="ADAL" clId="{C89C049C-794D-4450-A3C6-7FF43480FD21}" dt="2024-02-20T12:25:47.240" v="583" actId="1076"/>
          <ac:picMkLst>
            <pc:docMk/>
            <pc:sldMk cId="2408401456" sldId="260"/>
            <ac:picMk id="4" creationId="{F937CDDE-6518-09E6-D650-17D9BFCB026B}"/>
          </ac:picMkLst>
        </pc:picChg>
        <pc:picChg chg="mod">
          <ac:chgData name="Rashmi Prasad" userId="302f78d7-d794-4c8f-b93d-8480483cf918" providerId="ADAL" clId="{C89C049C-794D-4450-A3C6-7FF43480FD21}" dt="2024-02-20T12:26:22.454" v="586" actId="1440"/>
          <ac:picMkLst>
            <pc:docMk/>
            <pc:sldMk cId="2408401456" sldId="260"/>
            <ac:picMk id="5" creationId="{01247F83-A93C-36F8-CE07-54117D09A486}"/>
          </ac:picMkLst>
        </pc:picChg>
      </pc:sldChg>
      <pc:sldChg chg="modSp mod modAnim">
        <pc:chgData name="Rashmi Prasad" userId="302f78d7-d794-4c8f-b93d-8480483cf918" providerId="ADAL" clId="{C89C049C-794D-4450-A3C6-7FF43480FD21}" dt="2024-02-20T12:27:35.463" v="618" actId="20577"/>
        <pc:sldMkLst>
          <pc:docMk/>
          <pc:sldMk cId="436036193" sldId="261"/>
        </pc:sldMkLst>
        <pc:spChg chg="mod">
          <ac:chgData name="Rashmi Prasad" userId="302f78d7-d794-4c8f-b93d-8480483cf918" providerId="ADAL" clId="{C89C049C-794D-4450-A3C6-7FF43480FD21}" dt="2024-02-20T12:27:35.463" v="618" actId="20577"/>
          <ac:spMkLst>
            <pc:docMk/>
            <pc:sldMk cId="436036193" sldId="261"/>
            <ac:spMk id="2" creationId="{D1E7D1E4-6CCC-8EAA-FACC-FC1692DF1D19}"/>
          </ac:spMkLst>
        </pc:spChg>
        <pc:picChg chg="mod ord">
          <ac:chgData name="Rashmi Prasad" userId="302f78d7-d794-4c8f-b93d-8480483cf918" providerId="ADAL" clId="{C89C049C-794D-4450-A3C6-7FF43480FD21}" dt="2024-02-08T09:33:28.291" v="9" actId="166"/>
          <ac:picMkLst>
            <pc:docMk/>
            <pc:sldMk cId="436036193" sldId="261"/>
            <ac:picMk id="4" creationId="{5137E4B0-6066-32EC-650B-330900A33B09}"/>
          </ac:picMkLst>
        </pc:picChg>
        <pc:picChg chg="mod">
          <ac:chgData name="Rashmi Prasad" userId="302f78d7-d794-4c8f-b93d-8480483cf918" providerId="ADAL" clId="{C89C049C-794D-4450-A3C6-7FF43480FD21}" dt="2024-02-08T11:54:22.451" v="74" actId="1076"/>
          <ac:picMkLst>
            <pc:docMk/>
            <pc:sldMk cId="436036193" sldId="261"/>
            <ac:picMk id="5" creationId="{6C336568-1445-F2E0-A8E0-D7C43BB9A928}"/>
          </ac:picMkLst>
        </pc:picChg>
      </pc:sldChg>
      <pc:sldChg chg="addSp delSp modSp mod">
        <pc:chgData name="Rashmi Prasad" userId="302f78d7-d794-4c8f-b93d-8480483cf918" providerId="ADAL" clId="{C89C049C-794D-4450-A3C6-7FF43480FD21}" dt="2024-02-20T08:04:44.630" v="510" actId="1076"/>
        <pc:sldMkLst>
          <pc:docMk/>
          <pc:sldMk cId="3158371293" sldId="262"/>
        </pc:sldMkLst>
        <pc:spChg chg="add mod">
          <ac:chgData name="Rashmi Prasad" userId="302f78d7-d794-4c8f-b93d-8480483cf918" providerId="ADAL" clId="{C89C049C-794D-4450-A3C6-7FF43480FD21}" dt="2024-02-13T09:01:09.878" v="159" actId="20577"/>
          <ac:spMkLst>
            <pc:docMk/>
            <pc:sldMk cId="3158371293" sldId="262"/>
            <ac:spMk id="3" creationId="{6E8ABE71-7B54-DED7-913D-5DFEF0EB0E13}"/>
          </ac:spMkLst>
        </pc:spChg>
        <pc:spChg chg="add mod">
          <ac:chgData name="Rashmi Prasad" userId="302f78d7-d794-4c8f-b93d-8480483cf918" providerId="ADAL" clId="{C89C049C-794D-4450-A3C6-7FF43480FD21}" dt="2024-02-13T08:57:33.366" v="122" actId="1076"/>
          <ac:spMkLst>
            <pc:docMk/>
            <pc:sldMk cId="3158371293" sldId="262"/>
            <ac:spMk id="6" creationId="{D1680B5A-EEF9-51CF-2C32-927A7692DA81}"/>
          </ac:spMkLst>
        </pc:spChg>
        <pc:spChg chg="del mod">
          <ac:chgData name="Rashmi Prasad" userId="302f78d7-d794-4c8f-b93d-8480483cf918" providerId="ADAL" clId="{C89C049C-794D-4450-A3C6-7FF43480FD21}" dt="2024-02-13T08:57:15.544" v="116" actId="478"/>
          <ac:spMkLst>
            <pc:docMk/>
            <pc:sldMk cId="3158371293" sldId="262"/>
            <ac:spMk id="8" creationId="{FCF6151A-AAE6-982F-050A-5B1D71B601E8}"/>
          </ac:spMkLst>
        </pc:spChg>
        <pc:spChg chg="add mod">
          <ac:chgData name="Rashmi Prasad" userId="302f78d7-d794-4c8f-b93d-8480483cf918" providerId="ADAL" clId="{C89C049C-794D-4450-A3C6-7FF43480FD21}" dt="2024-02-13T09:04:42.788" v="188" actId="1076"/>
          <ac:spMkLst>
            <pc:docMk/>
            <pc:sldMk cId="3158371293" sldId="262"/>
            <ac:spMk id="9" creationId="{0F22D009-DABE-A523-EC83-660DD3632BA7}"/>
          </ac:spMkLst>
        </pc:spChg>
        <pc:spChg chg="add mod">
          <ac:chgData name="Rashmi Prasad" userId="302f78d7-d794-4c8f-b93d-8480483cf918" providerId="ADAL" clId="{C89C049C-794D-4450-A3C6-7FF43480FD21}" dt="2024-02-20T08:04:44.630" v="510" actId="1076"/>
          <ac:spMkLst>
            <pc:docMk/>
            <pc:sldMk cId="3158371293" sldId="262"/>
            <ac:spMk id="10" creationId="{86C840BC-EEF9-2A1D-97EA-72171E403845}"/>
          </ac:spMkLst>
        </pc:spChg>
        <pc:spChg chg="add mod">
          <ac:chgData name="Rashmi Prasad" userId="302f78d7-d794-4c8f-b93d-8480483cf918" providerId="ADAL" clId="{C89C049C-794D-4450-A3C6-7FF43480FD21}" dt="2024-02-20T08:04:28.582" v="508" actId="207"/>
          <ac:spMkLst>
            <pc:docMk/>
            <pc:sldMk cId="3158371293" sldId="262"/>
            <ac:spMk id="12" creationId="{B8222359-E4D5-6F51-2E98-1B22F7A5EC95}"/>
          </ac:spMkLst>
        </pc:spChg>
        <pc:grpChg chg="add mod">
          <ac:chgData name="Rashmi Prasad" userId="302f78d7-d794-4c8f-b93d-8480483cf918" providerId="ADAL" clId="{C89C049C-794D-4450-A3C6-7FF43480FD21}" dt="2024-02-20T08:04:13.862" v="506" actId="164"/>
          <ac:grpSpMkLst>
            <pc:docMk/>
            <pc:sldMk cId="3158371293" sldId="262"/>
            <ac:grpSpMk id="13" creationId="{6F2EB27A-6AE0-2F1B-BDB4-3F18CBFEEEB5}"/>
          </ac:grpSpMkLst>
        </pc:grpChg>
        <pc:picChg chg="mod">
          <ac:chgData name="Rashmi Prasad" userId="302f78d7-d794-4c8f-b93d-8480483cf918" providerId="ADAL" clId="{C89C049C-794D-4450-A3C6-7FF43480FD21}" dt="2024-02-20T08:04:13.862" v="506" actId="164"/>
          <ac:picMkLst>
            <pc:docMk/>
            <pc:sldMk cId="3158371293" sldId="262"/>
            <ac:picMk id="4" creationId="{B4ABBEFE-6BE2-6770-B77A-3B99325FBCA0}"/>
          </ac:picMkLst>
        </pc:picChg>
        <pc:picChg chg="add mod">
          <ac:chgData name="Rashmi Prasad" userId="302f78d7-d794-4c8f-b93d-8480483cf918" providerId="ADAL" clId="{C89C049C-794D-4450-A3C6-7FF43480FD21}" dt="2024-02-13T09:04:39.957" v="187" actId="1076"/>
          <ac:picMkLst>
            <pc:docMk/>
            <pc:sldMk cId="3158371293" sldId="262"/>
            <ac:picMk id="7" creationId="{9D0F8949-D572-5CF6-AC28-C35F67DBE183}"/>
          </ac:picMkLst>
        </pc:picChg>
      </pc:sldChg>
      <pc:sldChg chg="modSp new mod">
        <pc:chgData name="Rashmi Prasad" userId="302f78d7-d794-4c8f-b93d-8480483cf918" providerId="ADAL" clId="{C89C049C-794D-4450-A3C6-7FF43480FD21}" dt="2024-02-20T12:31:20.840" v="815" actId="6549"/>
        <pc:sldMkLst>
          <pc:docMk/>
          <pc:sldMk cId="4116902687" sldId="263"/>
        </pc:sldMkLst>
        <pc:spChg chg="mod">
          <ac:chgData name="Rashmi Prasad" userId="302f78d7-d794-4c8f-b93d-8480483cf918" providerId="ADAL" clId="{C89C049C-794D-4450-A3C6-7FF43480FD21}" dt="2024-02-20T07:50:03.494" v="471" actId="1076"/>
          <ac:spMkLst>
            <pc:docMk/>
            <pc:sldMk cId="4116902687" sldId="263"/>
            <ac:spMk id="2" creationId="{23485414-77E8-3238-7935-AE6FB80F861F}"/>
          </ac:spMkLst>
        </pc:spChg>
        <pc:spChg chg="mod">
          <ac:chgData name="Rashmi Prasad" userId="302f78d7-d794-4c8f-b93d-8480483cf918" providerId="ADAL" clId="{C89C049C-794D-4450-A3C6-7FF43480FD21}" dt="2024-02-20T12:31:20.840" v="815" actId="6549"/>
          <ac:spMkLst>
            <pc:docMk/>
            <pc:sldMk cId="4116902687" sldId="263"/>
            <ac:spMk id="3" creationId="{A6DBBD45-B009-D48B-BAA9-82B0563FBAFD}"/>
          </ac:spMkLst>
        </pc:spChg>
      </pc:sldChg>
      <pc:sldChg chg="new del">
        <pc:chgData name="Rashmi Prasad" userId="302f78d7-d794-4c8f-b93d-8480483cf918" providerId="ADAL" clId="{C89C049C-794D-4450-A3C6-7FF43480FD21}" dt="2024-02-13T08:19:14.486" v="76" actId="47"/>
        <pc:sldMkLst>
          <pc:docMk/>
          <pc:sldMk cId="1042904257" sldId="264"/>
        </pc:sldMkLst>
      </pc:sldChg>
      <pc:sldChg chg="addSp delSp modSp new mod modNotesTx">
        <pc:chgData name="Rashmi Prasad" userId="302f78d7-d794-4c8f-b93d-8480483cf918" providerId="ADAL" clId="{C89C049C-794D-4450-A3C6-7FF43480FD21}" dt="2024-02-20T07:35:17.792" v="452" actId="20577"/>
        <pc:sldMkLst>
          <pc:docMk/>
          <pc:sldMk cId="3117153412" sldId="264"/>
        </pc:sldMkLst>
        <pc:spChg chg="mod">
          <ac:chgData name="Rashmi Prasad" userId="302f78d7-d794-4c8f-b93d-8480483cf918" providerId="ADAL" clId="{C89C049C-794D-4450-A3C6-7FF43480FD21}" dt="2024-02-20T07:32:21.098" v="416" actId="1076"/>
          <ac:spMkLst>
            <pc:docMk/>
            <pc:sldMk cId="3117153412" sldId="264"/>
            <ac:spMk id="2" creationId="{48B5951F-5CD2-E608-0D90-D0963CAD356E}"/>
          </ac:spMkLst>
        </pc:spChg>
        <pc:spChg chg="del">
          <ac:chgData name="Rashmi Prasad" userId="302f78d7-d794-4c8f-b93d-8480483cf918" providerId="ADAL" clId="{C89C049C-794D-4450-A3C6-7FF43480FD21}" dt="2024-02-13T08:19:18.445" v="78" actId="478"/>
          <ac:spMkLst>
            <pc:docMk/>
            <pc:sldMk cId="3117153412" sldId="264"/>
            <ac:spMk id="3" creationId="{36C477FB-54E2-7EA7-24BE-24BD84057C91}"/>
          </ac:spMkLst>
        </pc:spChg>
        <pc:picChg chg="add mod">
          <ac:chgData name="Rashmi Prasad" userId="302f78d7-d794-4c8f-b93d-8480483cf918" providerId="ADAL" clId="{C89C049C-794D-4450-A3C6-7FF43480FD21}" dt="2024-02-20T07:32:05.748" v="411" actId="1076"/>
          <ac:picMkLst>
            <pc:docMk/>
            <pc:sldMk cId="3117153412" sldId="264"/>
            <ac:picMk id="3" creationId="{7498CC32-6756-A46E-740C-741023BFA8D5}"/>
          </ac:picMkLst>
        </pc:picChg>
        <pc:picChg chg="add mod">
          <ac:chgData name="Rashmi Prasad" userId="302f78d7-d794-4c8f-b93d-8480483cf918" providerId="ADAL" clId="{C89C049C-794D-4450-A3C6-7FF43480FD21}" dt="2024-02-20T07:31:55.235" v="408" actId="1076"/>
          <ac:picMkLst>
            <pc:docMk/>
            <pc:sldMk cId="3117153412" sldId="264"/>
            <ac:picMk id="4" creationId="{4ADA0B2E-6F33-CEA4-306D-7DF29D66FD27}"/>
          </ac:picMkLst>
        </pc:picChg>
        <pc:picChg chg="add mod">
          <ac:chgData name="Rashmi Prasad" userId="302f78d7-d794-4c8f-b93d-8480483cf918" providerId="ADAL" clId="{C89C049C-794D-4450-A3C6-7FF43480FD21}" dt="2024-02-20T07:32:02.136" v="410" actId="1076"/>
          <ac:picMkLst>
            <pc:docMk/>
            <pc:sldMk cId="3117153412" sldId="264"/>
            <ac:picMk id="5" creationId="{757A923D-5B78-F6D9-EFA6-2DEC1802DB26}"/>
          </ac:picMkLst>
        </pc:picChg>
        <pc:picChg chg="add mod">
          <ac:chgData name="Rashmi Prasad" userId="302f78d7-d794-4c8f-b93d-8480483cf918" providerId="ADAL" clId="{C89C049C-794D-4450-A3C6-7FF43480FD21}" dt="2024-02-20T07:32:09.440" v="412" actId="1076"/>
          <ac:picMkLst>
            <pc:docMk/>
            <pc:sldMk cId="3117153412" sldId="264"/>
            <ac:picMk id="1026" creationId="{E7A192AE-21AE-6483-1461-328613C3A218}"/>
          </ac:picMkLst>
        </pc:picChg>
      </pc:sldChg>
      <pc:sldChg chg="addSp delSp modSp new del mod ord">
        <pc:chgData name="Rashmi Prasad" userId="302f78d7-d794-4c8f-b93d-8480483cf918" providerId="ADAL" clId="{C89C049C-794D-4450-A3C6-7FF43480FD21}" dt="2024-02-13T08:57:10.603" v="115" actId="47"/>
        <pc:sldMkLst>
          <pc:docMk/>
          <pc:sldMk cId="1294474876" sldId="265"/>
        </pc:sldMkLst>
        <pc:spChg chg="del">
          <ac:chgData name="Rashmi Prasad" userId="302f78d7-d794-4c8f-b93d-8480483cf918" providerId="ADAL" clId="{C89C049C-794D-4450-A3C6-7FF43480FD21}" dt="2024-02-13T08:52:18.631" v="91" actId="478"/>
          <ac:spMkLst>
            <pc:docMk/>
            <pc:sldMk cId="1294474876" sldId="265"/>
            <ac:spMk id="2" creationId="{42742548-7280-1110-5F12-73BEAC58C204}"/>
          </ac:spMkLst>
        </pc:spChg>
        <pc:spChg chg="del">
          <ac:chgData name="Rashmi Prasad" userId="302f78d7-d794-4c8f-b93d-8480483cf918" providerId="ADAL" clId="{C89C049C-794D-4450-A3C6-7FF43480FD21}" dt="2024-02-13T08:52:16.996" v="90" actId="478"/>
          <ac:spMkLst>
            <pc:docMk/>
            <pc:sldMk cId="1294474876" sldId="265"/>
            <ac:spMk id="3" creationId="{DD6BC515-F888-9ABA-A696-321AA31AD87F}"/>
          </ac:spMkLst>
        </pc:spChg>
        <pc:spChg chg="add del mod">
          <ac:chgData name="Rashmi Prasad" userId="302f78d7-d794-4c8f-b93d-8480483cf918" providerId="ADAL" clId="{C89C049C-794D-4450-A3C6-7FF43480FD21}" dt="2024-02-13T08:54:42.566" v="96" actId="478"/>
          <ac:spMkLst>
            <pc:docMk/>
            <pc:sldMk cId="1294474876" sldId="265"/>
            <ac:spMk id="5" creationId="{5257399D-15C6-7943-E8F7-4C985B115344}"/>
          </ac:spMkLst>
        </pc:spChg>
        <pc:spChg chg="add del mod">
          <ac:chgData name="Rashmi Prasad" userId="302f78d7-d794-4c8f-b93d-8480483cf918" providerId="ADAL" clId="{C89C049C-794D-4450-A3C6-7FF43480FD21}" dt="2024-02-13T08:56:52.800" v="110" actId="21"/>
          <ac:spMkLst>
            <pc:docMk/>
            <pc:sldMk cId="1294474876" sldId="265"/>
            <ac:spMk id="7" creationId="{E0BB9042-6535-3D22-B38D-EBE0002594AD}"/>
          </ac:spMkLst>
        </pc:spChg>
        <pc:spChg chg="add del mod">
          <ac:chgData name="Rashmi Prasad" userId="302f78d7-d794-4c8f-b93d-8480483cf918" providerId="ADAL" clId="{C89C049C-794D-4450-A3C6-7FF43480FD21}" dt="2024-02-13T08:57:08.984" v="114" actId="21"/>
          <ac:spMkLst>
            <pc:docMk/>
            <pc:sldMk cId="1294474876" sldId="265"/>
            <ac:spMk id="9" creationId="{81269D7A-BDAE-E452-4905-ECEDC644A084}"/>
          </ac:spMkLst>
        </pc:spChg>
        <pc:spChg chg="add del mod">
          <ac:chgData name="Rashmi Prasad" userId="302f78d7-d794-4c8f-b93d-8480483cf918" providerId="ADAL" clId="{C89C049C-794D-4450-A3C6-7FF43480FD21}" dt="2024-02-13T08:55:36.118" v="106" actId="478"/>
          <ac:spMkLst>
            <pc:docMk/>
            <pc:sldMk cId="1294474876" sldId="265"/>
            <ac:spMk id="10" creationId="{D38720E3-5117-A264-85D3-D2D206186DEA}"/>
          </ac:spMkLst>
        </pc:spChg>
        <pc:picChg chg="add mod">
          <ac:chgData name="Rashmi Prasad" userId="302f78d7-d794-4c8f-b93d-8480483cf918" providerId="ADAL" clId="{C89C049C-794D-4450-A3C6-7FF43480FD21}" dt="2024-02-13T08:53:00.230" v="93" actId="1076"/>
          <ac:picMkLst>
            <pc:docMk/>
            <pc:sldMk cId="1294474876" sldId="265"/>
            <ac:picMk id="4" creationId="{E55BCA3F-144B-7001-0F6B-D3427A0653F0}"/>
          </ac:picMkLst>
        </pc:picChg>
      </pc:sldChg>
      <pc:sldChg chg="addSp new">
        <pc:chgData name="Rashmi Prasad" userId="302f78d7-d794-4c8f-b93d-8480483cf918" providerId="ADAL" clId="{C89C049C-794D-4450-A3C6-7FF43480FD21}" dt="2024-02-13T09:06:24.715" v="190"/>
        <pc:sldMkLst>
          <pc:docMk/>
          <pc:sldMk cId="4069735246" sldId="265"/>
        </pc:sldMkLst>
        <pc:picChg chg="add">
          <ac:chgData name="Rashmi Prasad" userId="302f78d7-d794-4c8f-b93d-8480483cf918" providerId="ADAL" clId="{C89C049C-794D-4450-A3C6-7FF43480FD21}" dt="2024-02-13T09:06:24.715" v="190"/>
          <ac:picMkLst>
            <pc:docMk/>
            <pc:sldMk cId="4069735246" sldId="265"/>
            <ac:picMk id="4" creationId="{18EF2209-CAAA-9070-DB8A-942A968A3207}"/>
          </ac:picMkLst>
        </pc:picChg>
      </pc:sldChg>
      <pc:sldChg chg="addSp delSp modSp new mod modAnim">
        <pc:chgData name="Rashmi Prasad" userId="302f78d7-d794-4c8f-b93d-8480483cf918" providerId="ADAL" clId="{C89C049C-794D-4450-A3C6-7FF43480FD21}" dt="2024-02-20T12:42:24.186" v="882"/>
        <pc:sldMkLst>
          <pc:docMk/>
          <pc:sldMk cId="4275730779" sldId="266"/>
        </pc:sldMkLst>
        <pc:spChg chg="mod">
          <ac:chgData name="Rashmi Prasad" userId="302f78d7-d794-4c8f-b93d-8480483cf918" providerId="ADAL" clId="{C89C049C-794D-4450-A3C6-7FF43480FD21}" dt="2024-02-20T12:39:54.057" v="859" actId="1076"/>
          <ac:spMkLst>
            <pc:docMk/>
            <pc:sldMk cId="4275730779" sldId="266"/>
            <ac:spMk id="2" creationId="{9C1EE545-BF60-9D18-3485-77B2BE7A7162}"/>
          </ac:spMkLst>
        </pc:spChg>
        <pc:spChg chg="del">
          <ac:chgData name="Rashmi Prasad" userId="302f78d7-d794-4c8f-b93d-8480483cf918" providerId="ADAL" clId="{C89C049C-794D-4450-A3C6-7FF43480FD21}" dt="2024-02-13T09:09:58.437" v="195" actId="478"/>
          <ac:spMkLst>
            <pc:docMk/>
            <pc:sldMk cId="4275730779" sldId="266"/>
            <ac:spMk id="3" creationId="{06A46A15-EE4B-B400-3071-58AF901FB86A}"/>
          </ac:spMkLst>
        </pc:spChg>
        <pc:spChg chg="add mod">
          <ac:chgData name="Rashmi Prasad" userId="302f78d7-d794-4c8f-b93d-8480483cf918" providerId="ADAL" clId="{C89C049C-794D-4450-A3C6-7FF43480FD21}" dt="2024-02-20T12:33:34.856" v="827" actId="1076"/>
          <ac:spMkLst>
            <pc:docMk/>
            <pc:sldMk cId="4275730779" sldId="266"/>
            <ac:spMk id="3" creationId="{347BD51F-B088-02E1-324C-9E68DF6D76E1}"/>
          </ac:spMkLst>
        </pc:spChg>
        <pc:spChg chg="add mod">
          <ac:chgData name="Rashmi Prasad" userId="302f78d7-d794-4c8f-b93d-8480483cf918" providerId="ADAL" clId="{C89C049C-794D-4450-A3C6-7FF43480FD21}" dt="2024-02-20T12:40:25.617" v="868" actId="1076"/>
          <ac:spMkLst>
            <pc:docMk/>
            <pc:sldMk cId="4275730779" sldId="266"/>
            <ac:spMk id="4" creationId="{37702511-41EF-B7AA-E141-A06FCA66086F}"/>
          </ac:spMkLst>
        </pc:spChg>
        <pc:spChg chg="add del">
          <ac:chgData name="Rashmi Prasad" userId="302f78d7-d794-4c8f-b93d-8480483cf918" providerId="ADAL" clId="{C89C049C-794D-4450-A3C6-7FF43480FD21}" dt="2024-02-20T12:34:56.058" v="847"/>
          <ac:spMkLst>
            <pc:docMk/>
            <pc:sldMk cId="4275730779" sldId="266"/>
            <ac:spMk id="6" creationId="{D4A3E201-1C03-0B69-A71C-215A207A39C9}"/>
          </ac:spMkLst>
        </pc:spChg>
        <pc:grpChg chg="add mod">
          <ac:chgData name="Rashmi Prasad" userId="302f78d7-d794-4c8f-b93d-8480483cf918" providerId="ADAL" clId="{C89C049C-794D-4450-A3C6-7FF43480FD21}" dt="2024-02-20T12:42:11.032" v="880" actId="164"/>
          <ac:grpSpMkLst>
            <pc:docMk/>
            <pc:sldMk cId="4275730779" sldId="266"/>
            <ac:grpSpMk id="15" creationId="{4456DDC0-0D20-EA9B-0F31-03C1F3E72325}"/>
          </ac:grpSpMkLst>
        </pc:grpChg>
        <pc:picChg chg="add mod">
          <ac:chgData name="Rashmi Prasad" userId="302f78d7-d794-4c8f-b93d-8480483cf918" providerId="ADAL" clId="{C89C049C-794D-4450-A3C6-7FF43480FD21}" dt="2024-02-20T12:42:11.032" v="880" actId="164"/>
          <ac:picMkLst>
            <pc:docMk/>
            <pc:sldMk cId="4275730779" sldId="266"/>
            <ac:picMk id="7" creationId="{D3C68A32-B669-321C-7D8C-9ED5A65D078A}"/>
          </ac:picMkLst>
        </pc:picChg>
        <pc:picChg chg="add mod">
          <ac:chgData name="Rashmi Prasad" userId="302f78d7-d794-4c8f-b93d-8480483cf918" providerId="ADAL" clId="{C89C049C-794D-4450-A3C6-7FF43480FD21}" dt="2024-02-20T12:40:05.593" v="863" actId="1076"/>
          <ac:picMkLst>
            <pc:docMk/>
            <pc:sldMk cId="4275730779" sldId="266"/>
            <ac:picMk id="2050" creationId="{DEF05D02-439D-5EAF-50B7-BE852C9EED00}"/>
          </ac:picMkLst>
        </pc:picChg>
        <pc:picChg chg="add mod">
          <ac:chgData name="Rashmi Prasad" userId="302f78d7-d794-4c8f-b93d-8480483cf918" providerId="ADAL" clId="{C89C049C-794D-4450-A3C6-7FF43480FD21}" dt="2024-02-20T12:40:37.761" v="870" actId="14100"/>
          <ac:picMkLst>
            <pc:docMk/>
            <pc:sldMk cId="4275730779" sldId="266"/>
            <ac:picMk id="2052" creationId="{9D316395-D5BA-DE80-AA24-2243AF642405}"/>
          </ac:picMkLst>
        </pc:picChg>
        <pc:cxnChg chg="add mod">
          <ac:chgData name="Rashmi Prasad" userId="302f78d7-d794-4c8f-b93d-8480483cf918" providerId="ADAL" clId="{C89C049C-794D-4450-A3C6-7FF43480FD21}" dt="2024-02-20T12:42:11.032" v="880" actId="164"/>
          <ac:cxnSpMkLst>
            <pc:docMk/>
            <pc:sldMk cId="4275730779" sldId="266"/>
            <ac:cxnSpMk id="9" creationId="{202E7B66-B81E-C74D-4470-1ADF6B4BC33A}"/>
          </ac:cxnSpMkLst>
        </pc:cxnChg>
        <pc:cxnChg chg="add mod">
          <ac:chgData name="Rashmi Prasad" userId="302f78d7-d794-4c8f-b93d-8480483cf918" providerId="ADAL" clId="{C89C049C-794D-4450-A3C6-7FF43480FD21}" dt="2024-02-20T12:42:16.017" v="881" actId="14100"/>
          <ac:cxnSpMkLst>
            <pc:docMk/>
            <pc:sldMk cId="4275730779" sldId="266"/>
            <ac:cxnSpMk id="11" creationId="{220E9C2F-064D-8AE9-6597-4CF190D02047}"/>
          </ac:cxnSpMkLst>
        </pc:cxnChg>
      </pc:sldChg>
      <pc:sldChg chg="addSp delSp modSp new mod">
        <pc:chgData name="Rashmi Prasad" userId="302f78d7-d794-4c8f-b93d-8480483cf918" providerId="ADAL" clId="{C89C049C-794D-4450-A3C6-7FF43480FD21}" dt="2024-02-20T08:06:38.596" v="511" actId="1076"/>
        <pc:sldMkLst>
          <pc:docMk/>
          <pc:sldMk cId="3989416067" sldId="267"/>
        </pc:sldMkLst>
        <pc:spChg chg="mod">
          <ac:chgData name="Rashmi Prasad" userId="302f78d7-d794-4c8f-b93d-8480483cf918" providerId="ADAL" clId="{C89C049C-794D-4450-A3C6-7FF43480FD21}" dt="2024-02-13T09:52:15.727" v="360" actId="20577"/>
          <ac:spMkLst>
            <pc:docMk/>
            <pc:sldMk cId="3989416067" sldId="267"/>
            <ac:spMk id="2" creationId="{A97451FD-2B58-86AB-E8DE-0238E04078F6}"/>
          </ac:spMkLst>
        </pc:spChg>
        <pc:spChg chg="del">
          <ac:chgData name="Rashmi Prasad" userId="302f78d7-d794-4c8f-b93d-8480483cf918" providerId="ADAL" clId="{C89C049C-794D-4450-A3C6-7FF43480FD21}" dt="2024-02-13T09:46:17.246" v="251" actId="478"/>
          <ac:spMkLst>
            <pc:docMk/>
            <pc:sldMk cId="3989416067" sldId="267"/>
            <ac:spMk id="3" creationId="{1D10ECD4-84ED-95AF-523B-7C4E20BBFA3C}"/>
          </ac:spMkLst>
        </pc:spChg>
        <pc:spChg chg="add mod">
          <ac:chgData name="Rashmi Prasad" userId="302f78d7-d794-4c8f-b93d-8480483cf918" providerId="ADAL" clId="{C89C049C-794D-4450-A3C6-7FF43480FD21}" dt="2024-02-13T09:48:49.894" v="275"/>
          <ac:spMkLst>
            <pc:docMk/>
            <pc:sldMk cId="3989416067" sldId="267"/>
            <ac:spMk id="5" creationId="{F02D4ABA-BF0F-89CF-48D2-737DB19D8829}"/>
          </ac:spMkLst>
        </pc:spChg>
        <pc:spChg chg="add mod">
          <ac:chgData name="Rashmi Prasad" userId="302f78d7-d794-4c8f-b93d-8480483cf918" providerId="ADAL" clId="{C89C049C-794D-4450-A3C6-7FF43480FD21}" dt="2024-02-13T09:48:55.639" v="278" actId="1076"/>
          <ac:spMkLst>
            <pc:docMk/>
            <pc:sldMk cId="3989416067" sldId="267"/>
            <ac:spMk id="7" creationId="{A3351C76-65C1-0C44-C199-0786168086BD}"/>
          </ac:spMkLst>
        </pc:spChg>
        <pc:picChg chg="add del mod">
          <ac:chgData name="Rashmi Prasad" userId="302f78d7-d794-4c8f-b93d-8480483cf918" providerId="ADAL" clId="{C89C049C-794D-4450-A3C6-7FF43480FD21}" dt="2024-02-13T09:46:27.228" v="257"/>
          <ac:picMkLst>
            <pc:docMk/>
            <pc:sldMk cId="3989416067" sldId="267"/>
            <ac:picMk id="3074" creationId="{5B045605-8B7F-BE80-C637-809E8728EC01}"/>
          </ac:picMkLst>
        </pc:picChg>
        <pc:picChg chg="add mod">
          <ac:chgData name="Rashmi Prasad" userId="302f78d7-d794-4c8f-b93d-8480483cf918" providerId="ADAL" clId="{C89C049C-794D-4450-A3C6-7FF43480FD21}" dt="2024-02-20T08:06:38.596" v="511" actId="1076"/>
          <ac:picMkLst>
            <pc:docMk/>
            <pc:sldMk cId="3989416067" sldId="267"/>
            <ac:picMk id="3076" creationId="{0973643D-8E24-B91D-63A5-18922FB73078}"/>
          </ac:picMkLst>
        </pc:picChg>
        <pc:picChg chg="add mod">
          <ac:chgData name="Rashmi Prasad" userId="302f78d7-d794-4c8f-b93d-8480483cf918" providerId="ADAL" clId="{C89C049C-794D-4450-A3C6-7FF43480FD21}" dt="2024-02-13T09:46:46.430" v="263" actId="1076"/>
          <ac:picMkLst>
            <pc:docMk/>
            <pc:sldMk cId="3989416067" sldId="267"/>
            <ac:picMk id="3078" creationId="{17522A56-77A0-4145-D0BD-C1BFAC1DFF7B}"/>
          </ac:picMkLst>
        </pc:picChg>
        <pc:picChg chg="add mod">
          <ac:chgData name="Rashmi Prasad" userId="302f78d7-d794-4c8f-b93d-8480483cf918" providerId="ADAL" clId="{C89C049C-794D-4450-A3C6-7FF43480FD21}" dt="2024-02-13T09:47:01.670" v="265" actId="1076"/>
          <ac:picMkLst>
            <pc:docMk/>
            <pc:sldMk cId="3989416067" sldId="267"/>
            <ac:picMk id="3080" creationId="{0EC7B98E-7CF5-5BA1-2487-C6F59C743E17}"/>
          </ac:picMkLst>
        </pc:picChg>
      </pc:sldChg>
      <pc:sldChg chg="addSp delSp modSp new mod modAnim">
        <pc:chgData name="Rashmi Prasad" userId="302f78d7-d794-4c8f-b93d-8480483cf918" providerId="ADAL" clId="{C89C049C-794D-4450-A3C6-7FF43480FD21}" dt="2024-02-20T12:44:56.213" v="897"/>
        <pc:sldMkLst>
          <pc:docMk/>
          <pc:sldMk cId="445801819" sldId="268"/>
        </pc:sldMkLst>
        <pc:spChg chg="mod">
          <ac:chgData name="Rashmi Prasad" userId="302f78d7-d794-4c8f-b93d-8480483cf918" providerId="ADAL" clId="{C89C049C-794D-4450-A3C6-7FF43480FD21}" dt="2024-02-13T09:52:00.772" v="333" actId="20577"/>
          <ac:spMkLst>
            <pc:docMk/>
            <pc:sldMk cId="445801819" sldId="268"/>
            <ac:spMk id="2" creationId="{DEF47C96-6791-D838-65EE-8535DA555355}"/>
          </ac:spMkLst>
        </pc:spChg>
        <pc:spChg chg="mod">
          <ac:chgData name="Rashmi Prasad" userId="302f78d7-d794-4c8f-b93d-8480483cf918" providerId="ADAL" clId="{C89C049C-794D-4450-A3C6-7FF43480FD21}" dt="2024-02-20T08:44:48.330" v="570" actId="1076"/>
          <ac:spMkLst>
            <pc:docMk/>
            <pc:sldMk cId="445801819" sldId="268"/>
            <ac:spMk id="3" creationId="{C83A9B25-9F2C-A84E-6FE4-3A2192A6CAD8}"/>
          </ac:spMkLst>
        </pc:spChg>
        <pc:spChg chg="add mod">
          <ac:chgData name="Rashmi Prasad" userId="302f78d7-d794-4c8f-b93d-8480483cf918" providerId="ADAL" clId="{C89C049C-794D-4450-A3C6-7FF43480FD21}" dt="2024-02-20T08:23:13.058" v="533" actId="1076"/>
          <ac:spMkLst>
            <pc:docMk/>
            <pc:sldMk cId="445801819" sldId="268"/>
            <ac:spMk id="5" creationId="{09D515CB-1B64-7DA5-BEC0-4DFE2528D2D7}"/>
          </ac:spMkLst>
        </pc:spChg>
        <pc:spChg chg="add mod">
          <ac:chgData name="Rashmi Prasad" userId="302f78d7-d794-4c8f-b93d-8480483cf918" providerId="ADAL" clId="{C89C049C-794D-4450-A3C6-7FF43480FD21}" dt="2024-02-20T12:44:23.064" v="892" actId="1076"/>
          <ac:spMkLst>
            <pc:docMk/>
            <pc:sldMk cId="445801819" sldId="268"/>
            <ac:spMk id="11" creationId="{7BC6A65F-FBBE-A95C-9A58-A1BFD8188B94}"/>
          </ac:spMkLst>
        </pc:spChg>
        <pc:grpChg chg="add mod">
          <ac:chgData name="Rashmi Prasad" userId="302f78d7-d794-4c8f-b93d-8480483cf918" providerId="ADAL" clId="{C89C049C-794D-4450-A3C6-7FF43480FD21}" dt="2024-02-20T08:45:06.248" v="574" actId="1076"/>
          <ac:grpSpMkLst>
            <pc:docMk/>
            <pc:sldMk cId="445801819" sldId="268"/>
            <ac:grpSpMk id="7" creationId="{3871A81D-7CDF-F610-7336-9D3C3997C391}"/>
          </ac:grpSpMkLst>
        </pc:grpChg>
        <pc:grpChg chg="add mod">
          <ac:chgData name="Rashmi Prasad" userId="302f78d7-d794-4c8f-b93d-8480483cf918" providerId="ADAL" clId="{C89C049C-794D-4450-A3C6-7FF43480FD21}" dt="2024-02-20T12:44:54.640" v="896" actId="164"/>
          <ac:grpSpMkLst>
            <pc:docMk/>
            <pc:sldMk cId="445801819" sldId="268"/>
            <ac:grpSpMk id="12" creationId="{BDB49E71-E2D9-F5E7-E713-466CA582FF56}"/>
          </ac:grpSpMkLst>
        </pc:grpChg>
        <pc:picChg chg="add mod">
          <ac:chgData name="Rashmi Prasad" userId="302f78d7-d794-4c8f-b93d-8480483cf918" providerId="ADAL" clId="{C89C049C-794D-4450-A3C6-7FF43480FD21}" dt="2024-02-20T08:28:37.354" v="541" actId="164"/>
          <ac:picMkLst>
            <pc:docMk/>
            <pc:sldMk cId="445801819" sldId="268"/>
            <ac:picMk id="4" creationId="{6D05D407-8311-4264-0C39-25DE82A7EF73}"/>
          </ac:picMkLst>
        </pc:picChg>
        <pc:picChg chg="add mod">
          <ac:chgData name="Rashmi Prasad" userId="302f78d7-d794-4c8f-b93d-8480483cf918" providerId="ADAL" clId="{C89C049C-794D-4450-A3C6-7FF43480FD21}" dt="2024-02-20T08:28:37.354" v="541" actId="164"/>
          <ac:picMkLst>
            <pc:docMk/>
            <pc:sldMk cId="445801819" sldId="268"/>
            <ac:picMk id="6" creationId="{94C0FDBA-F380-624C-20E6-81B03AFA3F08}"/>
          </ac:picMkLst>
        </pc:picChg>
        <pc:picChg chg="add mod">
          <ac:chgData name="Rashmi Prasad" userId="302f78d7-d794-4c8f-b93d-8480483cf918" providerId="ADAL" clId="{C89C049C-794D-4450-A3C6-7FF43480FD21}" dt="2024-02-20T12:44:54.640" v="896" actId="164"/>
          <ac:picMkLst>
            <pc:docMk/>
            <pc:sldMk cId="445801819" sldId="268"/>
            <ac:picMk id="8" creationId="{0ACD156B-C36F-290A-C02B-429FB0CA2682}"/>
          </ac:picMkLst>
        </pc:picChg>
        <pc:picChg chg="add mod">
          <ac:chgData name="Rashmi Prasad" userId="302f78d7-d794-4c8f-b93d-8480483cf918" providerId="ADAL" clId="{C89C049C-794D-4450-A3C6-7FF43480FD21}" dt="2024-02-20T08:44:50.320" v="571" actId="1076"/>
          <ac:picMkLst>
            <pc:docMk/>
            <pc:sldMk cId="445801819" sldId="268"/>
            <ac:picMk id="4098" creationId="{30A2CCE3-2DAB-2FF8-D1D6-67AEFFA28A88}"/>
          </ac:picMkLst>
        </pc:picChg>
        <pc:picChg chg="add del mod">
          <ac:chgData name="Rashmi Prasad" userId="302f78d7-d794-4c8f-b93d-8480483cf918" providerId="ADAL" clId="{C89C049C-794D-4450-A3C6-7FF43480FD21}" dt="2024-02-13T09:50:52.489" v="286" actId="21"/>
          <ac:picMkLst>
            <pc:docMk/>
            <pc:sldMk cId="445801819" sldId="268"/>
            <ac:picMk id="4100" creationId="{8B68AF98-5564-C44C-D9A1-8AC8B0041F68}"/>
          </ac:picMkLst>
        </pc:picChg>
        <pc:cxnChg chg="add mod">
          <ac:chgData name="Rashmi Prasad" userId="302f78d7-d794-4c8f-b93d-8480483cf918" providerId="ADAL" clId="{C89C049C-794D-4450-A3C6-7FF43480FD21}" dt="2024-02-20T12:44:54.640" v="896" actId="164"/>
          <ac:cxnSpMkLst>
            <pc:docMk/>
            <pc:sldMk cId="445801819" sldId="268"/>
            <ac:cxnSpMk id="10" creationId="{1C53F14E-9C08-AABC-EBFA-0178F39067B6}"/>
          </ac:cxnSpMkLst>
        </pc:cxnChg>
      </pc:sldChg>
      <pc:sldChg chg="addSp modSp new mod">
        <pc:chgData name="Rashmi Prasad" userId="302f78d7-d794-4c8f-b93d-8480483cf918" providerId="ADAL" clId="{C89C049C-794D-4450-A3C6-7FF43480FD21}" dt="2024-02-13T09:51:01.028" v="296" actId="1076"/>
        <pc:sldMkLst>
          <pc:docMk/>
          <pc:sldMk cId="568714958" sldId="269"/>
        </pc:sldMkLst>
        <pc:spChg chg="mod">
          <ac:chgData name="Rashmi Prasad" userId="302f78d7-d794-4c8f-b93d-8480483cf918" providerId="ADAL" clId="{C89C049C-794D-4450-A3C6-7FF43480FD21}" dt="2024-02-13T09:50:57.253" v="294" actId="20577"/>
          <ac:spMkLst>
            <pc:docMk/>
            <pc:sldMk cId="568714958" sldId="269"/>
            <ac:spMk id="2" creationId="{3FA26406-B1FE-F72C-84FB-EA68A2F8E686}"/>
          </ac:spMkLst>
        </pc:spChg>
        <pc:picChg chg="add mod">
          <ac:chgData name="Rashmi Prasad" userId="302f78d7-d794-4c8f-b93d-8480483cf918" providerId="ADAL" clId="{C89C049C-794D-4450-A3C6-7FF43480FD21}" dt="2024-02-13T09:51:01.028" v="296" actId="1076"/>
          <ac:picMkLst>
            <pc:docMk/>
            <pc:sldMk cId="568714958" sldId="269"/>
            <ac:picMk id="4" creationId="{879EC80A-2253-E3AB-8A20-4E2A97B6C1FB}"/>
          </ac:picMkLst>
        </pc:picChg>
      </pc:sldChg>
      <pc:sldChg chg="addSp delSp modSp new mod ord">
        <pc:chgData name="Rashmi Prasad" userId="302f78d7-d794-4c8f-b93d-8480483cf918" providerId="ADAL" clId="{C89C049C-794D-4450-A3C6-7FF43480FD21}" dt="2024-02-20T08:57:15.711" v="576"/>
        <pc:sldMkLst>
          <pc:docMk/>
          <pc:sldMk cId="344817575" sldId="270"/>
        </pc:sldMkLst>
        <pc:spChg chg="del">
          <ac:chgData name="Rashmi Prasad" userId="302f78d7-d794-4c8f-b93d-8480483cf918" providerId="ADAL" clId="{C89C049C-794D-4450-A3C6-7FF43480FD21}" dt="2024-02-13T09:51:17.071" v="298" actId="478"/>
          <ac:spMkLst>
            <pc:docMk/>
            <pc:sldMk cId="344817575" sldId="270"/>
            <ac:spMk id="3" creationId="{16E8A495-71C9-08F0-A9F3-787E19AB020D}"/>
          </ac:spMkLst>
        </pc:spChg>
        <pc:picChg chg="add mod">
          <ac:chgData name="Rashmi Prasad" userId="302f78d7-d794-4c8f-b93d-8480483cf918" providerId="ADAL" clId="{C89C049C-794D-4450-A3C6-7FF43480FD21}" dt="2024-02-13T09:51:34.511" v="302" actId="14100"/>
          <ac:picMkLst>
            <pc:docMk/>
            <pc:sldMk cId="344817575" sldId="270"/>
            <ac:picMk id="5122" creationId="{2C736F06-7ED1-AD42-E4DE-D728741EF018}"/>
          </ac:picMkLst>
        </pc:picChg>
      </pc:sldChg>
      <pc:sldChg chg="new del">
        <pc:chgData name="Rashmi Prasad" userId="302f78d7-d794-4c8f-b93d-8480483cf918" providerId="ADAL" clId="{C89C049C-794D-4450-A3C6-7FF43480FD21}" dt="2024-02-20T07:55:54.629" v="478" actId="680"/>
        <pc:sldMkLst>
          <pc:docMk/>
          <pc:sldMk cId="2251486120" sldId="271"/>
        </pc:sldMkLst>
      </pc:sldChg>
      <pc:sldChg chg="addSp delSp modSp new mod modNotesTx">
        <pc:chgData name="Rashmi Prasad" userId="302f78d7-d794-4c8f-b93d-8480483cf918" providerId="ADAL" clId="{C89C049C-794D-4450-A3C6-7FF43480FD21}" dt="2024-02-20T08:38:51.073" v="563" actId="167"/>
        <pc:sldMkLst>
          <pc:docMk/>
          <pc:sldMk cId="4160255782" sldId="271"/>
        </pc:sldMkLst>
        <pc:spChg chg="del">
          <ac:chgData name="Rashmi Prasad" userId="302f78d7-d794-4c8f-b93d-8480483cf918" providerId="ADAL" clId="{C89C049C-794D-4450-A3C6-7FF43480FD21}" dt="2024-02-20T08:30:34.881" v="543" actId="478"/>
          <ac:spMkLst>
            <pc:docMk/>
            <pc:sldMk cId="4160255782" sldId="271"/>
            <ac:spMk id="3" creationId="{BEBC8E42-6189-6E68-940E-2BB1BA264267}"/>
          </ac:spMkLst>
        </pc:spChg>
        <pc:picChg chg="add mod ord modCrop">
          <ac:chgData name="Rashmi Prasad" userId="302f78d7-d794-4c8f-b93d-8480483cf918" providerId="ADAL" clId="{C89C049C-794D-4450-A3C6-7FF43480FD21}" dt="2024-02-20T08:38:51.073" v="563" actId="167"/>
          <ac:picMkLst>
            <pc:docMk/>
            <pc:sldMk cId="4160255782" sldId="271"/>
            <ac:picMk id="4" creationId="{85ACCCEF-C3ED-2C91-0D87-B763A35D943D}"/>
          </ac:picMkLst>
        </pc:picChg>
        <pc:picChg chg="add mod">
          <ac:chgData name="Rashmi Prasad" userId="302f78d7-d794-4c8f-b93d-8480483cf918" providerId="ADAL" clId="{C89C049C-794D-4450-A3C6-7FF43480FD21}" dt="2024-02-20T08:31:09.739" v="547" actId="1076"/>
          <ac:picMkLst>
            <pc:docMk/>
            <pc:sldMk cId="4160255782" sldId="271"/>
            <ac:picMk id="5" creationId="{73CCB9F2-BC4C-1FAA-ED74-AF4E85946462}"/>
          </ac:picMkLst>
        </pc:picChg>
        <pc:picChg chg="add mod">
          <ac:chgData name="Rashmi Prasad" userId="302f78d7-d794-4c8f-b93d-8480483cf918" providerId="ADAL" clId="{C89C049C-794D-4450-A3C6-7FF43480FD21}" dt="2024-02-20T08:38:24.187" v="560" actId="1035"/>
          <ac:picMkLst>
            <pc:docMk/>
            <pc:sldMk cId="4160255782" sldId="271"/>
            <ac:picMk id="6" creationId="{30FDE85D-BE0D-2DFE-2D5F-C39D9187EEC8}"/>
          </ac:picMkLst>
        </pc:picChg>
      </pc:sldChg>
      <pc:sldChg chg="new del">
        <pc:chgData name="Rashmi Prasad" userId="302f78d7-d794-4c8f-b93d-8480483cf918" providerId="ADAL" clId="{C89C049C-794D-4450-A3C6-7FF43480FD21}" dt="2024-02-20T07:53:41.775" v="476" actId="47"/>
        <pc:sldMkLst>
          <pc:docMk/>
          <pc:sldMk cId="4272201083" sldId="271"/>
        </pc:sldMkLst>
      </pc:sldChg>
    </pc:docChg>
  </pc:docChgLst>
  <pc:docChgLst>
    <pc:chgData name="Mathilde Bongrain" userId="8e942218-feec-4712-b4a0-f29c2e935b4e" providerId="ADAL" clId="{C5BFF74A-79A8-47DA-B0A3-76D8C2AA294D}"/>
    <pc:docChg chg="custSel modSld">
      <pc:chgData name="Mathilde Bongrain" userId="8e942218-feec-4712-b4a0-f29c2e935b4e" providerId="ADAL" clId="{C5BFF74A-79A8-47DA-B0A3-76D8C2AA294D}" dt="2024-02-27T15:32:18.892" v="1229" actId="20577"/>
      <pc:docMkLst>
        <pc:docMk/>
      </pc:docMkLst>
      <pc:sldChg chg="modNotesTx">
        <pc:chgData name="Mathilde Bongrain" userId="8e942218-feec-4712-b4a0-f29c2e935b4e" providerId="ADAL" clId="{C5BFF74A-79A8-47DA-B0A3-76D8C2AA294D}" dt="2024-02-27T15:04:50.165" v="975" actId="33524"/>
        <pc:sldMkLst>
          <pc:docMk/>
          <pc:sldMk cId="1680853959" sldId="257"/>
        </pc:sldMkLst>
      </pc:sldChg>
      <pc:sldChg chg="modNotesTx">
        <pc:chgData name="Mathilde Bongrain" userId="8e942218-feec-4712-b4a0-f29c2e935b4e" providerId="ADAL" clId="{C5BFF74A-79A8-47DA-B0A3-76D8C2AA294D}" dt="2024-02-27T15:07:18.852" v="1013" actId="20577"/>
        <pc:sldMkLst>
          <pc:docMk/>
          <pc:sldMk cId="2408401456" sldId="260"/>
        </pc:sldMkLst>
      </pc:sldChg>
      <pc:sldChg chg="modNotesTx">
        <pc:chgData name="Mathilde Bongrain" userId="8e942218-feec-4712-b4a0-f29c2e935b4e" providerId="ADAL" clId="{C5BFF74A-79A8-47DA-B0A3-76D8C2AA294D}" dt="2024-02-22T08:24:56.614" v="325" actId="20577"/>
        <pc:sldMkLst>
          <pc:docMk/>
          <pc:sldMk cId="3158371293" sldId="262"/>
        </pc:sldMkLst>
      </pc:sldChg>
      <pc:sldChg chg="modNotesTx">
        <pc:chgData name="Mathilde Bongrain" userId="8e942218-feec-4712-b4a0-f29c2e935b4e" providerId="ADAL" clId="{C5BFF74A-79A8-47DA-B0A3-76D8C2AA294D}" dt="2024-02-27T14:52:06.893" v="844" actId="20577"/>
        <pc:sldMkLst>
          <pc:docMk/>
          <pc:sldMk cId="3117153412" sldId="264"/>
        </pc:sldMkLst>
      </pc:sldChg>
      <pc:sldChg chg="modNotesTx">
        <pc:chgData name="Mathilde Bongrain" userId="8e942218-feec-4712-b4a0-f29c2e935b4e" providerId="ADAL" clId="{C5BFF74A-79A8-47DA-B0A3-76D8C2AA294D}" dt="2024-02-27T15:17:01.116" v="1093" actId="20577"/>
        <pc:sldMkLst>
          <pc:docMk/>
          <pc:sldMk cId="4069735246" sldId="265"/>
        </pc:sldMkLst>
      </pc:sldChg>
      <pc:sldChg chg="modNotesTx">
        <pc:chgData name="Mathilde Bongrain" userId="8e942218-feec-4712-b4a0-f29c2e935b4e" providerId="ADAL" clId="{C5BFF74A-79A8-47DA-B0A3-76D8C2AA294D}" dt="2024-02-22T09:03:14.700" v="455" actId="20577"/>
        <pc:sldMkLst>
          <pc:docMk/>
          <pc:sldMk cId="4275730779" sldId="266"/>
        </pc:sldMkLst>
      </pc:sldChg>
      <pc:sldChg chg="modNotesTx">
        <pc:chgData name="Mathilde Bongrain" userId="8e942218-feec-4712-b4a0-f29c2e935b4e" providerId="ADAL" clId="{C5BFF74A-79A8-47DA-B0A3-76D8C2AA294D}" dt="2024-02-27T15:32:18.892" v="1229" actId="20577"/>
        <pc:sldMkLst>
          <pc:docMk/>
          <pc:sldMk cId="445801819" sldId="268"/>
        </pc:sldMkLst>
      </pc:sldChg>
      <pc:sldChg chg="modNotesTx">
        <pc:chgData name="Mathilde Bongrain" userId="8e942218-feec-4712-b4a0-f29c2e935b4e" providerId="ADAL" clId="{C5BFF74A-79A8-47DA-B0A3-76D8C2AA294D}" dt="2024-02-22T09:39:20.888" v="484" actId="20577"/>
        <pc:sldMkLst>
          <pc:docMk/>
          <pc:sldMk cId="344817575"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2869EA-66D2-4DF4-AEA4-8C33903B13E1}" type="datetimeFigureOut">
              <a:rPr lang="nl-NL" smtClean="0"/>
              <a:t>18-3-2024</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2A615-DAD7-4C3A-8C52-B49B3C073ED3}" type="slidenum">
              <a:rPr lang="nl-NL" smtClean="0"/>
              <a:t>‹#›</a:t>
            </a:fld>
            <a:endParaRPr lang="nl-NL"/>
          </a:p>
        </p:txBody>
      </p:sp>
    </p:spTree>
    <p:extLst>
      <p:ext uri="{BB962C8B-B14F-4D97-AF65-F5344CB8AC3E}">
        <p14:creationId xmlns:p14="http://schemas.microsoft.com/office/powerpoint/2010/main" val="201984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sz="1800" b="0" i="0" u="none" strike="noStrike" baseline="0" dirty="0">
                <a:latin typeface="Arial" panose="020B0604020202020204" pitchFamily="34" charset="0"/>
              </a:rPr>
              <a:t>the power-angle (V/F Control) and vector current controls</a:t>
            </a:r>
          </a:p>
          <a:p>
            <a:pPr algn="l"/>
            <a:endParaRPr lang="nl-NL" dirty="0"/>
          </a:p>
          <a:p>
            <a:pPr algn="l"/>
            <a:r>
              <a:rPr lang="nl-NL" dirty="0"/>
              <a:t>Selection of P control from one terminal with Qcontrol</a:t>
            </a:r>
          </a:p>
          <a:p>
            <a:pPr algn="l"/>
            <a:r>
              <a:rPr lang="nl-NL" dirty="0"/>
              <a:t>Which selection on the other side of HVDC?</a:t>
            </a:r>
          </a:p>
          <a:p>
            <a:pPr algn="l"/>
            <a:endParaRPr lang="nl-NL" dirty="0"/>
          </a:p>
          <a:p>
            <a:pPr algn="l"/>
            <a:r>
              <a:rPr lang="nl-NL" dirty="0"/>
              <a:t>Questions:</a:t>
            </a:r>
          </a:p>
          <a:p>
            <a:pPr algn="l"/>
            <a:r>
              <a:rPr lang="nl-NL" dirty="0"/>
              <a:t>In Vac control, not the same Voltage controlled, how to rebuild the voltage on the converter side of the transformer in EMTP?</a:t>
            </a:r>
          </a:p>
          <a:p>
            <a:pPr algn="l"/>
            <a:r>
              <a:rPr lang="nl-NL" dirty="0"/>
              <a:t>How to pass from one set of parameters from RMS tools into EMTP set of parameters? </a:t>
            </a:r>
          </a:p>
        </p:txBody>
      </p:sp>
      <p:sp>
        <p:nvSpPr>
          <p:cNvPr id="4" name="Slide Number Placeholder 3"/>
          <p:cNvSpPr>
            <a:spLocks noGrp="1"/>
          </p:cNvSpPr>
          <p:nvPr>
            <p:ph type="sldNum" sz="quarter" idx="5"/>
          </p:nvPr>
        </p:nvSpPr>
        <p:spPr/>
        <p:txBody>
          <a:bodyPr/>
          <a:lstStyle/>
          <a:p>
            <a:fld id="{7792A615-DAD7-4C3A-8C52-B49B3C073ED3}" type="slidenum">
              <a:rPr lang="nl-NL" smtClean="0"/>
              <a:t>2</a:t>
            </a:fld>
            <a:endParaRPr lang="nl-NL"/>
          </a:p>
        </p:txBody>
      </p:sp>
    </p:spTree>
    <p:extLst>
      <p:ext uri="{BB962C8B-B14F-4D97-AF65-F5344CB8AC3E}">
        <p14:creationId xmlns:p14="http://schemas.microsoft.com/office/powerpoint/2010/main" val="435511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 point reactor: neglect it.</a:t>
            </a:r>
          </a:p>
          <a:p>
            <a:r>
              <a:rPr lang="en-US" dirty="0"/>
              <a:t>Leave the transformer as it is and be careful at initialization.</a:t>
            </a:r>
          </a:p>
          <a:p>
            <a:endParaRPr lang="en-US" dirty="0"/>
          </a:p>
          <a:p>
            <a:r>
              <a:rPr lang="en-US" dirty="0"/>
              <a:t>Which </a:t>
            </a:r>
            <a:r>
              <a:rPr lang="en-US" dirty="0" err="1"/>
              <a:t>L_arm</a:t>
            </a:r>
            <a:r>
              <a:rPr lang="en-US" dirty="0"/>
              <a:t> to put?</a:t>
            </a:r>
          </a:p>
        </p:txBody>
      </p:sp>
      <p:sp>
        <p:nvSpPr>
          <p:cNvPr id="4" name="Slide Number Placeholder 3"/>
          <p:cNvSpPr>
            <a:spLocks noGrp="1"/>
          </p:cNvSpPr>
          <p:nvPr>
            <p:ph type="sldNum" sz="quarter" idx="5"/>
          </p:nvPr>
        </p:nvSpPr>
        <p:spPr/>
        <p:txBody>
          <a:bodyPr/>
          <a:lstStyle/>
          <a:p>
            <a:fld id="{7792A615-DAD7-4C3A-8C52-B49B3C073ED3}" type="slidenum">
              <a:rPr lang="nl-NL" smtClean="0"/>
              <a:t>3</a:t>
            </a:fld>
            <a:endParaRPr lang="nl-NL"/>
          </a:p>
        </p:txBody>
      </p:sp>
    </p:spTree>
    <p:extLst>
      <p:ext uri="{BB962C8B-B14F-4D97-AF65-F5344CB8AC3E}">
        <p14:creationId xmlns:p14="http://schemas.microsoft.com/office/powerpoint/2010/main" val="3043960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low pass filter is used to filter the high frequencies from all the measured data.</a:t>
            </a:r>
          </a:p>
          <a:p>
            <a:r>
              <a:rPr lang="en-US" dirty="0"/>
              <a:t>Should we keep it for the AVM model?</a:t>
            </a:r>
          </a:p>
        </p:txBody>
      </p:sp>
      <p:sp>
        <p:nvSpPr>
          <p:cNvPr id="4" name="Slide Number Placeholder 3"/>
          <p:cNvSpPr>
            <a:spLocks noGrp="1"/>
          </p:cNvSpPr>
          <p:nvPr>
            <p:ph type="sldNum" sz="quarter" idx="5"/>
          </p:nvPr>
        </p:nvSpPr>
        <p:spPr/>
        <p:txBody>
          <a:bodyPr/>
          <a:lstStyle/>
          <a:p>
            <a:fld id="{7792A615-DAD7-4C3A-8C52-B49B3C073ED3}" type="slidenum">
              <a:rPr lang="nl-NL" smtClean="0"/>
              <a:t>4</a:t>
            </a:fld>
            <a:endParaRPr lang="nl-NL"/>
          </a:p>
        </p:txBody>
      </p:sp>
    </p:spTree>
    <p:extLst>
      <p:ext uri="{BB962C8B-B14F-4D97-AF65-F5344CB8AC3E}">
        <p14:creationId xmlns:p14="http://schemas.microsoft.com/office/powerpoint/2010/main" val="777362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the blocks there is a filter with a </a:t>
            </a:r>
            <a:r>
              <a:rPr lang="en-US" dirty="0" err="1"/>
              <a:t>cuttof</a:t>
            </a:r>
            <a:r>
              <a:rPr lang="en-US" dirty="0"/>
              <a:t> frequency </a:t>
            </a:r>
          </a:p>
          <a:p>
            <a:r>
              <a:rPr lang="en-US" dirty="0"/>
              <a:t>Split between the Clarke transformation and </a:t>
            </a:r>
            <a:r>
              <a:rPr lang="en-US" dirty="0" err="1"/>
              <a:t>dq</a:t>
            </a:r>
            <a:r>
              <a:rPr lang="en-US" dirty="0"/>
              <a:t> transformation to compute the P and Q values. </a:t>
            </a:r>
            <a:r>
              <a:rPr lang="en-US" dirty="0">
                <a:sym typeface="Wingdings" panose="05000000000000000000" pitchFamily="2" charset="2"/>
              </a:rPr>
              <a:t> why don’t they use </a:t>
            </a:r>
            <a:r>
              <a:rPr lang="en-US" dirty="0" err="1">
                <a:sym typeface="Wingdings" panose="05000000000000000000" pitchFamily="2" charset="2"/>
              </a:rPr>
              <a:t>vd</a:t>
            </a:r>
            <a:r>
              <a:rPr lang="en-US" dirty="0">
                <a:sym typeface="Wingdings" panose="05000000000000000000" pitchFamily="2" charset="2"/>
              </a:rPr>
              <a:t> id </a:t>
            </a:r>
            <a:r>
              <a:rPr lang="en-US" dirty="0" err="1">
                <a:sym typeface="Wingdings" panose="05000000000000000000" pitchFamily="2" charset="2"/>
              </a:rPr>
              <a:t>vq</a:t>
            </a:r>
            <a:r>
              <a:rPr lang="en-US" dirty="0">
                <a:sym typeface="Wingdings" panose="05000000000000000000" pitchFamily="2" charset="2"/>
              </a:rPr>
              <a:t> </a:t>
            </a:r>
            <a:r>
              <a:rPr lang="en-US" dirty="0" err="1">
                <a:sym typeface="Wingdings" panose="05000000000000000000" pitchFamily="2" charset="2"/>
              </a:rPr>
              <a:t>iq</a:t>
            </a:r>
            <a:r>
              <a:rPr lang="en-US" dirty="0">
                <a:sym typeface="Wingdings" panose="05000000000000000000" pitchFamily="2" charset="2"/>
              </a:rPr>
              <a:t> …?</a:t>
            </a:r>
          </a:p>
          <a:p>
            <a:endParaRPr lang="en-US" dirty="0"/>
          </a:p>
        </p:txBody>
      </p:sp>
      <p:sp>
        <p:nvSpPr>
          <p:cNvPr id="4" name="Slide Number Placeholder 3"/>
          <p:cNvSpPr>
            <a:spLocks noGrp="1"/>
          </p:cNvSpPr>
          <p:nvPr>
            <p:ph type="sldNum" sz="quarter" idx="5"/>
          </p:nvPr>
        </p:nvSpPr>
        <p:spPr/>
        <p:txBody>
          <a:bodyPr/>
          <a:lstStyle/>
          <a:p>
            <a:fld id="{7792A615-DAD7-4C3A-8C52-B49B3C073ED3}" type="slidenum">
              <a:rPr lang="nl-NL" smtClean="0"/>
              <a:t>7</a:t>
            </a:fld>
            <a:endParaRPr lang="nl-NL"/>
          </a:p>
        </p:txBody>
      </p:sp>
    </p:spTree>
    <p:extLst>
      <p:ext uri="{BB962C8B-B14F-4D97-AF65-F5344CB8AC3E}">
        <p14:creationId xmlns:p14="http://schemas.microsoft.com/office/powerpoint/2010/main" val="2654127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Convention ? Different scheme as Thierry.</a:t>
            </a:r>
          </a:p>
          <a:p>
            <a:endParaRPr lang="en-US" dirty="0"/>
          </a:p>
          <a:p>
            <a:r>
              <a:rPr lang="en-US" dirty="0"/>
              <a:t>Take receptor convention in EMTP, instead of Thierry.</a:t>
            </a:r>
          </a:p>
        </p:txBody>
      </p:sp>
      <p:sp>
        <p:nvSpPr>
          <p:cNvPr id="4" name="Slide Number Placeholder 3"/>
          <p:cNvSpPr>
            <a:spLocks noGrp="1"/>
          </p:cNvSpPr>
          <p:nvPr>
            <p:ph type="sldNum" sz="quarter" idx="5"/>
          </p:nvPr>
        </p:nvSpPr>
        <p:spPr/>
        <p:txBody>
          <a:bodyPr/>
          <a:lstStyle/>
          <a:p>
            <a:fld id="{7792A615-DAD7-4C3A-8C52-B49B3C073ED3}" type="slidenum">
              <a:rPr lang="nl-NL" smtClean="0"/>
              <a:t>8</a:t>
            </a:fld>
            <a:endParaRPr lang="nl-NL"/>
          </a:p>
        </p:txBody>
      </p:sp>
    </p:spTree>
    <p:extLst>
      <p:ext uri="{BB962C8B-B14F-4D97-AF65-F5344CB8AC3E}">
        <p14:creationId xmlns:p14="http://schemas.microsoft.com/office/powerpoint/2010/main" val="707864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avg. value mean </a:t>
            </a:r>
            <a:r>
              <a:rPr lang="en-US" dirty="0" err="1"/>
              <a:t>freq</a:t>
            </a:r>
            <a:r>
              <a:rPr lang="en-US" dirty="0"/>
              <a:t> block </a:t>
            </a:r>
          </a:p>
        </p:txBody>
      </p:sp>
      <p:sp>
        <p:nvSpPr>
          <p:cNvPr id="4" name="Slide Number Placeholder 3"/>
          <p:cNvSpPr>
            <a:spLocks noGrp="1"/>
          </p:cNvSpPr>
          <p:nvPr>
            <p:ph type="sldNum" sz="quarter" idx="5"/>
          </p:nvPr>
        </p:nvSpPr>
        <p:spPr/>
        <p:txBody>
          <a:bodyPr/>
          <a:lstStyle/>
          <a:p>
            <a:fld id="{7792A615-DAD7-4C3A-8C52-B49B3C073ED3}" type="slidenum">
              <a:rPr lang="nl-NL" smtClean="0"/>
              <a:t>9</a:t>
            </a:fld>
            <a:endParaRPr lang="nl-NL"/>
          </a:p>
        </p:txBody>
      </p:sp>
    </p:spTree>
    <p:extLst>
      <p:ext uri="{BB962C8B-B14F-4D97-AF65-F5344CB8AC3E}">
        <p14:creationId xmlns:p14="http://schemas.microsoft.com/office/powerpoint/2010/main" val="3218353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Clarifies the </a:t>
            </a:r>
            <a:r>
              <a:rPr lang="en-US"/>
              <a:t>blocks meaning.</a:t>
            </a:r>
            <a:endParaRPr lang="en-US" dirty="0"/>
          </a:p>
          <a:p>
            <a:endParaRPr lang="en-US" dirty="0"/>
          </a:p>
          <a:p>
            <a:r>
              <a:rPr lang="en-US" dirty="0"/>
              <a:t>Discrepancies between the two anti wind-up PI controller implementation. </a:t>
            </a:r>
          </a:p>
        </p:txBody>
      </p:sp>
      <p:sp>
        <p:nvSpPr>
          <p:cNvPr id="4" name="Slide Number Placeholder 3"/>
          <p:cNvSpPr>
            <a:spLocks noGrp="1"/>
          </p:cNvSpPr>
          <p:nvPr>
            <p:ph type="sldNum" sz="quarter" idx="5"/>
          </p:nvPr>
        </p:nvSpPr>
        <p:spPr/>
        <p:txBody>
          <a:bodyPr/>
          <a:lstStyle/>
          <a:p>
            <a:fld id="{7792A615-DAD7-4C3A-8C52-B49B3C073ED3}" type="slidenum">
              <a:rPr lang="nl-NL" smtClean="0"/>
              <a:t>11</a:t>
            </a:fld>
            <a:endParaRPr lang="nl-NL"/>
          </a:p>
        </p:txBody>
      </p:sp>
    </p:spTree>
    <p:extLst>
      <p:ext uri="{BB962C8B-B14F-4D97-AF65-F5344CB8AC3E}">
        <p14:creationId xmlns:p14="http://schemas.microsoft.com/office/powerpoint/2010/main" val="2813346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Google Sans"/>
              </a:rPr>
              <a:t>Anti-windup is </a:t>
            </a:r>
            <a:r>
              <a:rPr lang="en-US" b="0" i="0" dirty="0">
                <a:solidFill>
                  <a:srgbClr val="040C28"/>
                </a:solidFill>
                <a:effectLst/>
                <a:latin typeface="Google Sans"/>
              </a:rPr>
              <a:t>one solution to reduce the effect of saturation</a:t>
            </a:r>
            <a:r>
              <a:rPr lang="en-US" b="0" i="0" dirty="0">
                <a:solidFill>
                  <a:srgbClr val="4D5156"/>
                </a:solidFill>
                <a:effectLst/>
                <a:latin typeface="Google Sans"/>
              </a:rPr>
              <a:t>. The integrator term grows to large value even while input is saturated.</a:t>
            </a:r>
            <a:endParaRPr lang="nl-NL" dirty="0"/>
          </a:p>
        </p:txBody>
      </p:sp>
      <p:sp>
        <p:nvSpPr>
          <p:cNvPr id="4" name="Slide Number Placeholder 3"/>
          <p:cNvSpPr>
            <a:spLocks noGrp="1"/>
          </p:cNvSpPr>
          <p:nvPr>
            <p:ph type="sldNum" sz="quarter" idx="5"/>
          </p:nvPr>
        </p:nvSpPr>
        <p:spPr/>
        <p:txBody>
          <a:bodyPr/>
          <a:lstStyle/>
          <a:p>
            <a:fld id="{7792A615-DAD7-4C3A-8C52-B49B3C073ED3}" type="slidenum">
              <a:rPr lang="nl-NL" smtClean="0"/>
              <a:t>12</a:t>
            </a:fld>
            <a:endParaRPr lang="nl-NL"/>
          </a:p>
        </p:txBody>
      </p:sp>
    </p:spTree>
    <p:extLst>
      <p:ext uri="{BB962C8B-B14F-4D97-AF65-F5344CB8AC3E}">
        <p14:creationId xmlns:p14="http://schemas.microsoft.com/office/powerpoint/2010/main" val="1810053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D-q current control </a:t>
            </a:r>
          </a:p>
        </p:txBody>
      </p:sp>
      <p:sp>
        <p:nvSpPr>
          <p:cNvPr id="4" name="Slide Number Placeholder 3"/>
          <p:cNvSpPr>
            <a:spLocks noGrp="1"/>
          </p:cNvSpPr>
          <p:nvPr>
            <p:ph type="sldNum" sz="quarter" idx="5"/>
          </p:nvPr>
        </p:nvSpPr>
        <p:spPr/>
        <p:txBody>
          <a:bodyPr/>
          <a:lstStyle/>
          <a:p>
            <a:fld id="{7792A615-DAD7-4C3A-8C52-B49B3C073ED3}" type="slidenum">
              <a:rPr lang="nl-NL" smtClean="0"/>
              <a:t>13</a:t>
            </a:fld>
            <a:endParaRPr lang="nl-NL"/>
          </a:p>
        </p:txBody>
      </p:sp>
    </p:spTree>
    <p:extLst>
      <p:ext uri="{BB962C8B-B14F-4D97-AF65-F5344CB8AC3E}">
        <p14:creationId xmlns:p14="http://schemas.microsoft.com/office/powerpoint/2010/main" val="2264227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89FBC-C63C-FCFC-2E9C-73EF46D84A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125C1D81-D8B8-6CDC-465F-802D84534A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97BAB7AB-4824-011D-A6AE-77478078B70F}"/>
              </a:ext>
            </a:extLst>
          </p:cNvPr>
          <p:cNvSpPr>
            <a:spLocks noGrp="1"/>
          </p:cNvSpPr>
          <p:nvPr>
            <p:ph type="dt" sz="half" idx="10"/>
          </p:nvPr>
        </p:nvSpPr>
        <p:spPr/>
        <p:txBody>
          <a:bodyPr/>
          <a:lstStyle/>
          <a:p>
            <a:fld id="{8B257F6A-CB16-4326-9FCB-1B5266333F3B}" type="datetimeFigureOut">
              <a:rPr lang="nl-NL" smtClean="0"/>
              <a:t>18-3-2024</a:t>
            </a:fld>
            <a:endParaRPr lang="nl-NL"/>
          </a:p>
        </p:txBody>
      </p:sp>
      <p:sp>
        <p:nvSpPr>
          <p:cNvPr id="5" name="Footer Placeholder 4">
            <a:extLst>
              <a:ext uri="{FF2B5EF4-FFF2-40B4-BE49-F238E27FC236}">
                <a16:creationId xmlns:a16="http://schemas.microsoft.com/office/drawing/2014/main" id="{1F5404D1-594D-276C-09C4-B1DED276390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53B9A67-CFFC-63F9-8F98-675D6452AF36}"/>
              </a:ext>
            </a:extLst>
          </p:cNvPr>
          <p:cNvSpPr>
            <a:spLocks noGrp="1"/>
          </p:cNvSpPr>
          <p:nvPr>
            <p:ph type="sldNum" sz="quarter" idx="12"/>
          </p:nvPr>
        </p:nvSpPr>
        <p:spPr/>
        <p:txBody>
          <a:bodyPr/>
          <a:lstStyle/>
          <a:p>
            <a:fld id="{458266B6-A0FB-4992-8711-2F94C628CC36}" type="slidenum">
              <a:rPr lang="nl-NL" smtClean="0"/>
              <a:t>‹#›</a:t>
            </a:fld>
            <a:endParaRPr lang="nl-NL"/>
          </a:p>
        </p:txBody>
      </p:sp>
    </p:spTree>
    <p:extLst>
      <p:ext uri="{BB962C8B-B14F-4D97-AF65-F5344CB8AC3E}">
        <p14:creationId xmlns:p14="http://schemas.microsoft.com/office/powerpoint/2010/main" val="111199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D34F8-6D0B-3127-5BE8-0720D243E9D0}"/>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C6F934A3-EFE3-62D8-47C8-DCD614DC9F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0A70A70-B854-25D9-4D36-EEE42300A275}"/>
              </a:ext>
            </a:extLst>
          </p:cNvPr>
          <p:cNvSpPr>
            <a:spLocks noGrp="1"/>
          </p:cNvSpPr>
          <p:nvPr>
            <p:ph type="dt" sz="half" idx="10"/>
          </p:nvPr>
        </p:nvSpPr>
        <p:spPr/>
        <p:txBody>
          <a:bodyPr/>
          <a:lstStyle/>
          <a:p>
            <a:fld id="{8B257F6A-CB16-4326-9FCB-1B5266333F3B}" type="datetimeFigureOut">
              <a:rPr lang="nl-NL" smtClean="0"/>
              <a:t>18-3-2024</a:t>
            </a:fld>
            <a:endParaRPr lang="nl-NL"/>
          </a:p>
        </p:txBody>
      </p:sp>
      <p:sp>
        <p:nvSpPr>
          <p:cNvPr id="5" name="Footer Placeholder 4">
            <a:extLst>
              <a:ext uri="{FF2B5EF4-FFF2-40B4-BE49-F238E27FC236}">
                <a16:creationId xmlns:a16="http://schemas.microsoft.com/office/drawing/2014/main" id="{32CA600B-C6AD-9562-0325-FCE41CEA7CE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B75BFB3-25B5-9FDE-2285-20AC2F13D60F}"/>
              </a:ext>
            </a:extLst>
          </p:cNvPr>
          <p:cNvSpPr>
            <a:spLocks noGrp="1"/>
          </p:cNvSpPr>
          <p:nvPr>
            <p:ph type="sldNum" sz="quarter" idx="12"/>
          </p:nvPr>
        </p:nvSpPr>
        <p:spPr/>
        <p:txBody>
          <a:bodyPr/>
          <a:lstStyle/>
          <a:p>
            <a:fld id="{458266B6-A0FB-4992-8711-2F94C628CC36}" type="slidenum">
              <a:rPr lang="nl-NL" smtClean="0"/>
              <a:t>‹#›</a:t>
            </a:fld>
            <a:endParaRPr lang="nl-NL"/>
          </a:p>
        </p:txBody>
      </p:sp>
    </p:spTree>
    <p:extLst>
      <p:ext uri="{BB962C8B-B14F-4D97-AF65-F5344CB8AC3E}">
        <p14:creationId xmlns:p14="http://schemas.microsoft.com/office/powerpoint/2010/main" val="376006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2D7C88-C06B-E69D-C594-FFEE4B6754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9C9C2691-7C0A-89B3-862E-AE24776D7C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C223901-2ABF-8AD6-9CB3-8BE60BFBDB1B}"/>
              </a:ext>
            </a:extLst>
          </p:cNvPr>
          <p:cNvSpPr>
            <a:spLocks noGrp="1"/>
          </p:cNvSpPr>
          <p:nvPr>
            <p:ph type="dt" sz="half" idx="10"/>
          </p:nvPr>
        </p:nvSpPr>
        <p:spPr/>
        <p:txBody>
          <a:bodyPr/>
          <a:lstStyle/>
          <a:p>
            <a:fld id="{8B257F6A-CB16-4326-9FCB-1B5266333F3B}" type="datetimeFigureOut">
              <a:rPr lang="nl-NL" smtClean="0"/>
              <a:t>18-3-2024</a:t>
            </a:fld>
            <a:endParaRPr lang="nl-NL"/>
          </a:p>
        </p:txBody>
      </p:sp>
      <p:sp>
        <p:nvSpPr>
          <p:cNvPr id="5" name="Footer Placeholder 4">
            <a:extLst>
              <a:ext uri="{FF2B5EF4-FFF2-40B4-BE49-F238E27FC236}">
                <a16:creationId xmlns:a16="http://schemas.microsoft.com/office/drawing/2014/main" id="{EFCD32AE-76ED-6C22-2FBF-07FB1242E70D}"/>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28ED46A-A32F-CC44-651F-7F7A7E63D2E8}"/>
              </a:ext>
            </a:extLst>
          </p:cNvPr>
          <p:cNvSpPr>
            <a:spLocks noGrp="1"/>
          </p:cNvSpPr>
          <p:nvPr>
            <p:ph type="sldNum" sz="quarter" idx="12"/>
          </p:nvPr>
        </p:nvSpPr>
        <p:spPr/>
        <p:txBody>
          <a:bodyPr/>
          <a:lstStyle/>
          <a:p>
            <a:fld id="{458266B6-A0FB-4992-8711-2F94C628CC36}" type="slidenum">
              <a:rPr lang="nl-NL" smtClean="0"/>
              <a:t>‹#›</a:t>
            </a:fld>
            <a:endParaRPr lang="nl-NL"/>
          </a:p>
        </p:txBody>
      </p:sp>
    </p:spTree>
    <p:extLst>
      <p:ext uri="{BB962C8B-B14F-4D97-AF65-F5344CB8AC3E}">
        <p14:creationId xmlns:p14="http://schemas.microsoft.com/office/powerpoint/2010/main" val="275040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7385B-85BD-D6E1-223C-E9544C37B725}"/>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8A3678B8-14B3-95C3-D74A-ABDDEE75A6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70FBF56-BBA5-59AC-1EE5-CA7B17B1EF27}"/>
              </a:ext>
            </a:extLst>
          </p:cNvPr>
          <p:cNvSpPr>
            <a:spLocks noGrp="1"/>
          </p:cNvSpPr>
          <p:nvPr>
            <p:ph type="dt" sz="half" idx="10"/>
          </p:nvPr>
        </p:nvSpPr>
        <p:spPr/>
        <p:txBody>
          <a:bodyPr/>
          <a:lstStyle/>
          <a:p>
            <a:fld id="{8B257F6A-CB16-4326-9FCB-1B5266333F3B}" type="datetimeFigureOut">
              <a:rPr lang="nl-NL" smtClean="0"/>
              <a:t>18-3-2024</a:t>
            </a:fld>
            <a:endParaRPr lang="nl-NL"/>
          </a:p>
        </p:txBody>
      </p:sp>
      <p:sp>
        <p:nvSpPr>
          <p:cNvPr id="5" name="Footer Placeholder 4">
            <a:extLst>
              <a:ext uri="{FF2B5EF4-FFF2-40B4-BE49-F238E27FC236}">
                <a16:creationId xmlns:a16="http://schemas.microsoft.com/office/drawing/2014/main" id="{29F8DF63-BFB4-7645-F049-EC2DE6B682D5}"/>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39AAE7A-2FDB-69D3-8596-51DC42404247}"/>
              </a:ext>
            </a:extLst>
          </p:cNvPr>
          <p:cNvSpPr>
            <a:spLocks noGrp="1"/>
          </p:cNvSpPr>
          <p:nvPr>
            <p:ph type="sldNum" sz="quarter" idx="12"/>
          </p:nvPr>
        </p:nvSpPr>
        <p:spPr/>
        <p:txBody>
          <a:bodyPr/>
          <a:lstStyle/>
          <a:p>
            <a:fld id="{458266B6-A0FB-4992-8711-2F94C628CC36}" type="slidenum">
              <a:rPr lang="nl-NL" smtClean="0"/>
              <a:t>‹#›</a:t>
            </a:fld>
            <a:endParaRPr lang="nl-NL"/>
          </a:p>
        </p:txBody>
      </p:sp>
    </p:spTree>
    <p:extLst>
      <p:ext uri="{BB962C8B-B14F-4D97-AF65-F5344CB8AC3E}">
        <p14:creationId xmlns:p14="http://schemas.microsoft.com/office/powerpoint/2010/main" val="3737698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807F-142C-F9E0-A736-F6894939CF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C7C18E48-8485-1AE2-9A37-DFD9F20C6D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FE9C16-1996-1001-EAA1-625C41B2EDDF}"/>
              </a:ext>
            </a:extLst>
          </p:cNvPr>
          <p:cNvSpPr>
            <a:spLocks noGrp="1"/>
          </p:cNvSpPr>
          <p:nvPr>
            <p:ph type="dt" sz="half" idx="10"/>
          </p:nvPr>
        </p:nvSpPr>
        <p:spPr/>
        <p:txBody>
          <a:bodyPr/>
          <a:lstStyle/>
          <a:p>
            <a:fld id="{8B257F6A-CB16-4326-9FCB-1B5266333F3B}" type="datetimeFigureOut">
              <a:rPr lang="nl-NL" smtClean="0"/>
              <a:t>18-3-2024</a:t>
            </a:fld>
            <a:endParaRPr lang="nl-NL"/>
          </a:p>
        </p:txBody>
      </p:sp>
      <p:sp>
        <p:nvSpPr>
          <p:cNvPr id="5" name="Footer Placeholder 4">
            <a:extLst>
              <a:ext uri="{FF2B5EF4-FFF2-40B4-BE49-F238E27FC236}">
                <a16:creationId xmlns:a16="http://schemas.microsoft.com/office/drawing/2014/main" id="{05A32926-4B6C-3862-395D-027455DEAD3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D95F520-6337-4ED1-AA5E-AAA9C6DF43EE}"/>
              </a:ext>
            </a:extLst>
          </p:cNvPr>
          <p:cNvSpPr>
            <a:spLocks noGrp="1"/>
          </p:cNvSpPr>
          <p:nvPr>
            <p:ph type="sldNum" sz="quarter" idx="12"/>
          </p:nvPr>
        </p:nvSpPr>
        <p:spPr/>
        <p:txBody>
          <a:bodyPr/>
          <a:lstStyle/>
          <a:p>
            <a:fld id="{458266B6-A0FB-4992-8711-2F94C628CC36}" type="slidenum">
              <a:rPr lang="nl-NL" smtClean="0"/>
              <a:t>‹#›</a:t>
            </a:fld>
            <a:endParaRPr lang="nl-NL"/>
          </a:p>
        </p:txBody>
      </p:sp>
    </p:spTree>
    <p:extLst>
      <p:ext uri="{BB962C8B-B14F-4D97-AF65-F5344CB8AC3E}">
        <p14:creationId xmlns:p14="http://schemas.microsoft.com/office/powerpoint/2010/main" val="3565241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B927-9799-7BEB-36B0-7E0A51E29F05}"/>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B1FC6BF1-B116-A619-EA5D-2D7EBA7E49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41E6E959-5A3F-698B-558D-6D532FC4BA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CAB2EB53-C5BB-B021-96AF-36495CE4E2EC}"/>
              </a:ext>
            </a:extLst>
          </p:cNvPr>
          <p:cNvSpPr>
            <a:spLocks noGrp="1"/>
          </p:cNvSpPr>
          <p:nvPr>
            <p:ph type="dt" sz="half" idx="10"/>
          </p:nvPr>
        </p:nvSpPr>
        <p:spPr/>
        <p:txBody>
          <a:bodyPr/>
          <a:lstStyle/>
          <a:p>
            <a:fld id="{8B257F6A-CB16-4326-9FCB-1B5266333F3B}" type="datetimeFigureOut">
              <a:rPr lang="nl-NL" smtClean="0"/>
              <a:t>18-3-2024</a:t>
            </a:fld>
            <a:endParaRPr lang="nl-NL"/>
          </a:p>
        </p:txBody>
      </p:sp>
      <p:sp>
        <p:nvSpPr>
          <p:cNvPr id="6" name="Footer Placeholder 5">
            <a:extLst>
              <a:ext uri="{FF2B5EF4-FFF2-40B4-BE49-F238E27FC236}">
                <a16:creationId xmlns:a16="http://schemas.microsoft.com/office/drawing/2014/main" id="{774D2E0E-A30B-4B46-1BBE-CB7E5254C232}"/>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BA2117FD-1306-976C-7AC5-9F90F13EEBA4}"/>
              </a:ext>
            </a:extLst>
          </p:cNvPr>
          <p:cNvSpPr>
            <a:spLocks noGrp="1"/>
          </p:cNvSpPr>
          <p:nvPr>
            <p:ph type="sldNum" sz="quarter" idx="12"/>
          </p:nvPr>
        </p:nvSpPr>
        <p:spPr/>
        <p:txBody>
          <a:bodyPr/>
          <a:lstStyle/>
          <a:p>
            <a:fld id="{458266B6-A0FB-4992-8711-2F94C628CC36}" type="slidenum">
              <a:rPr lang="nl-NL" smtClean="0"/>
              <a:t>‹#›</a:t>
            </a:fld>
            <a:endParaRPr lang="nl-NL"/>
          </a:p>
        </p:txBody>
      </p:sp>
    </p:spTree>
    <p:extLst>
      <p:ext uri="{BB962C8B-B14F-4D97-AF65-F5344CB8AC3E}">
        <p14:creationId xmlns:p14="http://schemas.microsoft.com/office/powerpoint/2010/main" val="1220871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BA7B-A747-727D-BAE6-B8BB9B4283C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15467E60-A656-FD45-735C-4424F32C9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F0BB30-EC8F-3B41-21DF-A630FAC2AA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56027227-DE1A-A011-0875-7E7A991834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4426E7-711F-CAA4-0201-885FA2C1A9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1CC0FCB5-865A-11E1-50C7-17C9D38E25B1}"/>
              </a:ext>
            </a:extLst>
          </p:cNvPr>
          <p:cNvSpPr>
            <a:spLocks noGrp="1"/>
          </p:cNvSpPr>
          <p:nvPr>
            <p:ph type="dt" sz="half" idx="10"/>
          </p:nvPr>
        </p:nvSpPr>
        <p:spPr/>
        <p:txBody>
          <a:bodyPr/>
          <a:lstStyle/>
          <a:p>
            <a:fld id="{8B257F6A-CB16-4326-9FCB-1B5266333F3B}" type="datetimeFigureOut">
              <a:rPr lang="nl-NL" smtClean="0"/>
              <a:t>18-3-2024</a:t>
            </a:fld>
            <a:endParaRPr lang="nl-NL"/>
          </a:p>
        </p:txBody>
      </p:sp>
      <p:sp>
        <p:nvSpPr>
          <p:cNvPr id="8" name="Footer Placeholder 7">
            <a:extLst>
              <a:ext uri="{FF2B5EF4-FFF2-40B4-BE49-F238E27FC236}">
                <a16:creationId xmlns:a16="http://schemas.microsoft.com/office/drawing/2014/main" id="{15ACD303-8546-CA49-A5EF-A9C14717FE12}"/>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45B39406-C2F0-786A-372F-7E2AD62FB64D}"/>
              </a:ext>
            </a:extLst>
          </p:cNvPr>
          <p:cNvSpPr>
            <a:spLocks noGrp="1"/>
          </p:cNvSpPr>
          <p:nvPr>
            <p:ph type="sldNum" sz="quarter" idx="12"/>
          </p:nvPr>
        </p:nvSpPr>
        <p:spPr/>
        <p:txBody>
          <a:bodyPr/>
          <a:lstStyle/>
          <a:p>
            <a:fld id="{458266B6-A0FB-4992-8711-2F94C628CC36}" type="slidenum">
              <a:rPr lang="nl-NL" smtClean="0"/>
              <a:t>‹#›</a:t>
            </a:fld>
            <a:endParaRPr lang="nl-NL"/>
          </a:p>
        </p:txBody>
      </p:sp>
    </p:spTree>
    <p:extLst>
      <p:ext uri="{BB962C8B-B14F-4D97-AF65-F5344CB8AC3E}">
        <p14:creationId xmlns:p14="http://schemas.microsoft.com/office/powerpoint/2010/main" val="3959034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1D5A-622E-7E0D-B066-589152B025A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C80A94A1-78A1-4108-7CB3-64B5735F0790}"/>
              </a:ext>
            </a:extLst>
          </p:cNvPr>
          <p:cNvSpPr>
            <a:spLocks noGrp="1"/>
          </p:cNvSpPr>
          <p:nvPr>
            <p:ph type="dt" sz="half" idx="10"/>
          </p:nvPr>
        </p:nvSpPr>
        <p:spPr/>
        <p:txBody>
          <a:bodyPr/>
          <a:lstStyle/>
          <a:p>
            <a:fld id="{8B257F6A-CB16-4326-9FCB-1B5266333F3B}" type="datetimeFigureOut">
              <a:rPr lang="nl-NL" smtClean="0"/>
              <a:t>18-3-2024</a:t>
            </a:fld>
            <a:endParaRPr lang="nl-NL"/>
          </a:p>
        </p:txBody>
      </p:sp>
      <p:sp>
        <p:nvSpPr>
          <p:cNvPr id="4" name="Footer Placeholder 3">
            <a:extLst>
              <a:ext uri="{FF2B5EF4-FFF2-40B4-BE49-F238E27FC236}">
                <a16:creationId xmlns:a16="http://schemas.microsoft.com/office/drawing/2014/main" id="{DA18F8E1-F952-7A00-4D0A-8D0C30E3AAE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F46253-4CE5-B09F-8A69-665FA3CD732E}"/>
              </a:ext>
            </a:extLst>
          </p:cNvPr>
          <p:cNvSpPr>
            <a:spLocks noGrp="1"/>
          </p:cNvSpPr>
          <p:nvPr>
            <p:ph type="sldNum" sz="quarter" idx="12"/>
          </p:nvPr>
        </p:nvSpPr>
        <p:spPr/>
        <p:txBody>
          <a:bodyPr/>
          <a:lstStyle/>
          <a:p>
            <a:fld id="{458266B6-A0FB-4992-8711-2F94C628CC36}" type="slidenum">
              <a:rPr lang="nl-NL" smtClean="0"/>
              <a:t>‹#›</a:t>
            </a:fld>
            <a:endParaRPr lang="nl-NL"/>
          </a:p>
        </p:txBody>
      </p:sp>
    </p:spTree>
    <p:extLst>
      <p:ext uri="{BB962C8B-B14F-4D97-AF65-F5344CB8AC3E}">
        <p14:creationId xmlns:p14="http://schemas.microsoft.com/office/powerpoint/2010/main" val="774478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D936F1-66C5-E32C-97F5-B96831433E2A}"/>
              </a:ext>
            </a:extLst>
          </p:cNvPr>
          <p:cNvSpPr>
            <a:spLocks noGrp="1"/>
          </p:cNvSpPr>
          <p:nvPr>
            <p:ph type="dt" sz="half" idx="10"/>
          </p:nvPr>
        </p:nvSpPr>
        <p:spPr/>
        <p:txBody>
          <a:bodyPr/>
          <a:lstStyle/>
          <a:p>
            <a:fld id="{8B257F6A-CB16-4326-9FCB-1B5266333F3B}" type="datetimeFigureOut">
              <a:rPr lang="nl-NL" smtClean="0"/>
              <a:t>18-3-2024</a:t>
            </a:fld>
            <a:endParaRPr lang="nl-NL"/>
          </a:p>
        </p:txBody>
      </p:sp>
      <p:sp>
        <p:nvSpPr>
          <p:cNvPr id="3" name="Footer Placeholder 2">
            <a:extLst>
              <a:ext uri="{FF2B5EF4-FFF2-40B4-BE49-F238E27FC236}">
                <a16:creationId xmlns:a16="http://schemas.microsoft.com/office/drawing/2014/main" id="{8DB19AB3-7E44-7C66-3412-7A839AD07FB2}"/>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574F6B7F-BF1F-0E61-666D-7A77780286F5}"/>
              </a:ext>
            </a:extLst>
          </p:cNvPr>
          <p:cNvSpPr>
            <a:spLocks noGrp="1"/>
          </p:cNvSpPr>
          <p:nvPr>
            <p:ph type="sldNum" sz="quarter" idx="12"/>
          </p:nvPr>
        </p:nvSpPr>
        <p:spPr/>
        <p:txBody>
          <a:bodyPr/>
          <a:lstStyle/>
          <a:p>
            <a:fld id="{458266B6-A0FB-4992-8711-2F94C628CC36}" type="slidenum">
              <a:rPr lang="nl-NL" smtClean="0"/>
              <a:t>‹#›</a:t>
            </a:fld>
            <a:endParaRPr lang="nl-NL"/>
          </a:p>
        </p:txBody>
      </p:sp>
    </p:spTree>
    <p:extLst>
      <p:ext uri="{BB962C8B-B14F-4D97-AF65-F5344CB8AC3E}">
        <p14:creationId xmlns:p14="http://schemas.microsoft.com/office/powerpoint/2010/main" val="291857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ABF9E-2DE3-85A2-B84E-4E1CAC42A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0A4A501C-114F-FCBF-E2E4-FA6AF64B0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AE10DB56-8628-A411-67D8-E682DC795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83DCA-DB72-27E2-92C7-0371DF8476BB}"/>
              </a:ext>
            </a:extLst>
          </p:cNvPr>
          <p:cNvSpPr>
            <a:spLocks noGrp="1"/>
          </p:cNvSpPr>
          <p:nvPr>
            <p:ph type="dt" sz="half" idx="10"/>
          </p:nvPr>
        </p:nvSpPr>
        <p:spPr/>
        <p:txBody>
          <a:bodyPr/>
          <a:lstStyle/>
          <a:p>
            <a:fld id="{8B257F6A-CB16-4326-9FCB-1B5266333F3B}" type="datetimeFigureOut">
              <a:rPr lang="nl-NL" smtClean="0"/>
              <a:t>18-3-2024</a:t>
            </a:fld>
            <a:endParaRPr lang="nl-NL"/>
          </a:p>
        </p:txBody>
      </p:sp>
      <p:sp>
        <p:nvSpPr>
          <p:cNvPr id="6" name="Footer Placeholder 5">
            <a:extLst>
              <a:ext uri="{FF2B5EF4-FFF2-40B4-BE49-F238E27FC236}">
                <a16:creationId xmlns:a16="http://schemas.microsoft.com/office/drawing/2014/main" id="{05739B88-BD39-CF40-7D24-D44362D236B3}"/>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909BDA7F-2E79-3384-A2C9-596460472ED3}"/>
              </a:ext>
            </a:extLst>
          </p:cNvPr>
          <p:cNvSpPr>
            <a:spLocks noGrp="1"/>
          </p:cNvSpPr>
          <p:nvPr>
            <p:ph type="sldNum" sz="quarter" idx="12"/>
          </p:nvPr>
        </p:nvSpPr>
        <p:spPr/>
        <p:txBody>
          <a:bodyPr/>
          <a:lstStyle/>
          <a:p>
            <a:fld id="{458266B6-A0FB-4992-8711-2F94C628CC36}" type="slidenum">
              <a:rPr lang="nl-NL" smtClean="0"/>
              <a:t>‹#›</a:t>
            </a:fld>
            <a:endParaRPr lang="nl-NL"/>
          </a:p>
        </p:txBody>
      </p:sp>
    </p:spTree>
    <p:extLst>
      <p:ext uri="{BB962C8B-B14F-4D97-AF65-F5344CB8AC3E}">
        <p14:creationId xmlns:p14="http://schemas.microsoft.com/office/powerpoint/2010/main" val="337175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432D-E36B-7578-EFAC-39BE11769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E1F2C0C9-036C-56A2-32DF-3E9C16A1A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4AA7E982-753D-9D08-F366-ABE8EB962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7992A9-CD6A-CA6C-6E37-681A5E0B76C3}"/>
              </a:ext>
            </a:extLst>
          </p:cNvPr>
          <p:cNvSpPr>
            <a:spLocks noGrp="1"/>
          </p:cNvSpPr>
          <p:nvPr>
            <p:ph type="dt" sz="half" idx="10"/>
          </p:nvPr>
        </p:nvSpPr>
        <p:spPr/>
        <p:txBody>
          <a:bodyPr/>
          <a:lstStyle/>
          <a:p>
            <a:fld id="{8B257F6A-CB16-4326-9FCB-1B5266333F3B}" type="datetimeFigureOut">
              <a:rPr lang="nl-NL" smtClean="0"/>
              <a:t>18-3-2024</a:t>
            </a:fld>
            <a:endParaRPr lang="nl-NL"/>
          </a:p>
        </p:txBody>
      </p:sp>
      <p:sp>
        <p:nvSpPr>
          <p:cNvPr id="6" name="Footer Placeholder 5">
            <a:extLst>
              <a:ext uri="{FF2B5EF4-FFF2-40B4-BE49-F238E27FC236}">
                <a16:creationId xmlns:a16="http://schemas.microsoft.com/office/drawing/2014/main" id="{95F761E3-F575-C144-0FE3-E82ACFFE666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0E36E9C6-42E4-6666-C23C-224EB6BA0F90}"/>
              </a:ext>
            </a:extLst>
          </p:cNvPr>
          <p:cNvSpPr>
            <a:spLocks noGrp="1"/>
          </p:cNvSpPr>
          <p:nvPr>
            <p:ph type="sldNum" sz="quarter" idx="12"/>
          </p:nvPr>
        </p:nvSpPr>
        <p:spPr/>
        <p:txBody>
          <a:bodyPr/>
          <a:lstStyle/>
          <a:p>
            <a:fld id="{458266B6-A0FB-4992-8711-2F94C628CC36}" type="slidenum">
              <a:rPr lang="nl-NL" smtClean="0"/>
              <a:t>‹#›</a:t>
            </a:fld>
            <a:endParaRPr lang="nl-NL"/>
          </a:p>
        </p:txBody>
      </p:sp>
    </p:spTree>
    <p:extLst>
      <p:ext uri="{BB962C8B-B14F-4D97-AF65-F5344CB8AC3E}">
        <p14:creationId xmlns:p14="http://schemas.microsoft.com/office/powerpoint/2010/main" val="274906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314C79-2494-E75A-733D-6753D25708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DEB80AD1-0ECF-3C2C-F4F0-965AFFF0B4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84A6697-2A8E-D9E4-F575-45FA33BC98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57F6A-CB16-4326-9FCB-1B5266333F3B}" type="datetimeFigureOut">
              <a:rPr lang="nl-NL" smtClean="0"/>
              <a:t>18-3-2024</a:t>
            </a:fld>
            <a:endParaRPr lang="nl-NL"/>
          </a:p>
        </p:txBody>
      </p:sp>
      <p:sp>
        <p:nvSpPr>
          <p:cNvPr id="5" name="Footer Placeholder 4">
            <a:extLst>
              <a:ext uri="{FF2B5EF4-FFF2-40B4-BE49-F238E27FC236}">
                <a16:creationId xmlns:a16="http://schemas.microsoft.com/office/drawing/2014/main" id="{FCF4913A-A16F-7620-44E3-2060A06C1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63D6B6A-4819-194E-B23D-EBAF7D7FCF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266B6-A0FB-4992-8711-2F94C628CC36}" type="slidenum">
              <a:rPr lang="nl-NL" smtClean="0"/>
              <a:t>‹#›</a:t>
            </a:fld>
            <a:endParaRPr lang="nl-NL"/>
          </a:p>
        </p:txBody>
      </p:sp>
    </p:spTree>
    <p:extLst>
      <p:ext uri="{BB962C8B-B14F-4D97-AF65-F5344CB8AC3E}">
        <p14:creationId xmlns:p14="http://schemas.microsoft.com/office/powerpoint/2010/main" val="2856219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450B0-098A-7B9D-7E86-C2F67AE00011}"/>
              </a:ext>
            </a:extLst>
          </p:cNvPr>
          <p:cNvSpPr>
            <a:spLocks noGrp="1"/>
          </p:cNvSpPr>
          <p:nvPr>
            <p:ph type="ctrTitle"/>
          </p:nvPr>
        </p:nvSpPr>
        <p:spPr/>
        <p:txBody>
          <a:bodyPr/>
          <a:lstStyle/>
          <a:p>
            <a:r>
              <a:rPr lang="en-GB" dirty="0"/>
              <a:t>EMTP AVM Model</a:t>
            </a:r>
            <a:endParaRPr lang="nl-NL" dirty="0"/>
          </a:p>
        </p:txBody>
      </p:sp>
      <p:sp>
        <p:nvSpPr>
          <p:cNvPr id="3" name="Subtitle 2">
            <a:extLst>
              <a:ext uri="{FF2B5EF4-FFF2-40B4-BE49-F238E27FC236}">
                <a16:creationId xmlns:a16="http://schemas.microsoft.com/office/drawing/2014/main" id="{9587E348-77C3-42E6-0718-918620DA1454}"/>
              </a:ext>
            </a:extLst>
          </p:cNvPr>
          <p:cNvSpPr>
            <a:spLocks noGrp="1"/>
          </p:cNvSpPr>
          <p:nvPr>
            <p:ph type="subTitle" idx="1"/>
          </p:nvPr>
        </p:nvSpPr>
        <p:spPr/>
        <p:txBody>
          <a:bodyPr/>
          <a:lstStyle/>
          <a:p>
            <a:endParaRPr lang="nl-NL" dirty="0"/>
          </a:p>
        </p:txBody>
      </p:sp>
    </p:spTree>
    <p:extLst>
      <p:ext uri="{BB962C8B-B14F-4D97-AF65-F5344CB8AC3E}">
        <p14:creationId xmlns:p14="http://schemas.microsoft.com/office/powerpoint/2010/main" val="1219076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51FD-2B58-86AB-E8DE-0238E04078F6}"/>
              </a:ext>
            </a:extLst>
          </p:cNvPr>
          <p:cNvSpPr>
            <a:spLocks noGrp="1"/>
          </p:cNvSpPr>
          <p:nvPr>
            <p:ph type="title"/>
          </p:nvPr>
        </p:nvSpPr>
        <p:spPr/>
        <p:txBody>
          <a:bodyPr/>
          <a:lstStyle/>
          <a:p>
            <a:r>
              <a:rPr lang="en-GB" dirty="0"/>
              <a:t>Outer Control: Voltage Control-</a:t>
            </a:r>
            <a:r>
              <a:rPr lang="en-GB" dirty="0" err="1"/>
              <a:t>Iqref</a:t>
            </a:r>
            <a:endParaRPr lang="nl-NL" dirty="0"/>
          </a:p>
        </p:txBody>
      </p:sp>
      <p:pic>
        <p:nvPicPr>
          <p:cNvPr id="3076" name="Picture 4">
            <a:extLst>
              <a:ext uri="{FF2B5EF4-FFF2-40B4-BE49-F238E27FC236}">
                <a16:creationId xmlns:a16="http://schemas.microsoft.com/office/drawing/2014/main" id="{0973643D-8E24-B91D-63A5-18922FB73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367711"/>
            <a:ext cx="5734050" cy="12287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7522A56-77A0-4145-D0BD-C1BFAC1DFF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2693274"/>
            <a:ext cx="5734050" cy="20478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0EC7B98E-7CF5-5BA1-2487-C6F59C743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4679951"/>
            <a:ext cx="5734050" cy="2162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02D4ABA-BF0F-89CF-48D2-737DB19D8829}"/>
              </a:ext>
            </a:extLst>
          </p:cNvPr>
          <p:cNvSpPr txBox="1"/>
          <p:nvPr/>
        </p:nvSpPr>
        <p:spPr>
          <a:xfrm>
            <a:off x="5676899" y="4033620"/>
            <a:ext cx="3952875" cy="646331"/>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High Pass Filter: </a:t>
            </a:r>
            <a:r>
              <a:rPr lang="en-US" sz="1800" b="0" i="0" u="none" strike="noStrike" dirty="0" err="1">
                <a:solidFill>
                  <a:srgbClr val="000000"/>
                </a:solidFill>
                <a:effectLst/>
                <a:latin typeface="Calibri" panose="020F0502020204030204" pitchFamily="34" charset="0"/>
              </a:rPr>
              <a:t>FreqC</a:t>
            </a:r>
            <a:r>
              <a:rPr lang="en-US" sz="1800" b="0" i="0" u="none" strike="noStrike" dirty="0">
                <a:solidFill>
                  <a:srgbClr val="000000"/>
                </a:solidFill>
                <a:effectLst/>
                <a:latin typeface="Calibri" panose="020F0502020204030204" pitchFamily="34" charset="0"/>
              </a:rPr>
              <a:t>= 8; // </a:t>
            </a:r>
            <a:r>
              <a:rPr lang="en-US" sz="1800" b="0" i="0" u="none" strike="noStrike" dirty="0" err="1">
                <a:solidFill>
                  <a:srgbClr val="000000"/>
                </a:solidFill>
                <a:effectLst/>
                <a:latin typeface="Calibri" panose="020F0502020204030204" pitchFamily="34" charset="0"/>
              </a:rPr>
              <a:t>cuttof</a:t>
            </a:r>
            <a:r>
              <a:rPr lang="en-US" sz="1800" b="0" i="0" u="none" strike="noStrike" dirty="0">
                <a:solidFill>
                  <a:srgbClr val="000000"/>
                </a:solidFill>
                <a:effectLst/>
                <a:latin typeface="Calibri" panose="020F0502020204030204" pitchFamily="34" charset="0"/>
              </a:rPr>
              <a:t> frequency (Hz)</a:t>
            </a:r>
            <a:endParaRPr lang="nl-NL" dirty="0"/>
          </a:p>
        </p:txBody>
      </p:sp>
      <p:sp>
        <p:nvSpPr>
          <p:cNvPr id="7" name="TextBox 6">
            <a:extLst>
              <a:ext uri="{FF2B5EF4-FFF2-40B4-BE49-F238E27FC236}">
                <a16:creationId xmlns:a16="http://schemas.microsoft.com/office/drawing/2014/main" id="{A3351C76-65C1-0C44-C199-0786168086BD}"/>
              </a:ext>
            </a:extLst>
          </p:cNvPr>
          <p:cNvSpPr txBox="1"/>
          <p:nvPr/>
        </p:nvSpPr>
        <p:spPr>
          <a:xfrm>
            <a:off x="6162675" y="4960780"/>
            <a:ext cx="6096000" cy="2062103"/>
          </a:xfrm>
          <a:prstGeom prst="rect">
            <a:avLst/>
          </a:prstGeom>
          <a:noFill/>
        </p:spPr>
        <p:txBody>
          <a:bodyPr wrap="square">
            <a:spAutoFit/>
          </a:bodyPr>
          <a:lstStyle/>
          <a:p>
            <a:pPr rtl="0">
              <a:spcBef>
                <a:spcPts val="0"/>
              </a:spcBef>
              <a:spcAft>
                <a:spcPts val="800"/>
              </a:spcAft>
            </a:pPr>
            <a:r>
              <a:rPr lang="nl-NL" sz="1800" b="0" i="0" u="none" strike="noStrike" dirty="0" err="1">
                <a:solidFill>
                  <a:srgbClr val="000000"/>
                </a:solidFill>
                <a:effectLst/>
                <a:latin typeface="Calibri" panose="020F0502020204030204" pitchFamily="34" charset="0"/>
              </a:rPr>
              <a:t>VacCtrl_Ki</a:t>
            </a:r>
            <a:r>
              <a:rPr lang="nl-NL" sz="1800" b="0" i="0" u="none" strike="noStrike" dirty="0">
                <a:solidFill>
                  <a:srgbClr val="000000"/>
                </a:solidFill>
                <a:effectLst/>
                <a:latin typeface="Calibri" panose="020F0502020204030204" pitchFamily="34" charset="0"/>
              </a:rPr>
              <a:t> = 3 / (</a:t>
            </a:r>
            <a:r>
              <a:rPr lang="nl-NL" sz="1800" b="0" i="0" u="none" strike="noStrike" dirty="0" err="1">
                <a:solidFill>
                  <a:srgbClr val="000000"/>
                </a:solidFill>
                <a:effectLst/>
                <a:latin typeface="Calibri" panose="020F0502020204030204" pitchFamily="34" charset="0"/>
              </a:rPr>
              <a:t>X_PCC_pu</a:t>
            </a:r>
            <a:r>
              <a:rPr lang="nl-NL" sz="1800" b="0" i="0" u="none" strike="noStrike" dirty="0">
                <a:solidFill>
                  <a:srgbClr val="000000"/>
                </a:solidFill>
                <a:effectLst/>
                <a:latin typeface="Calibri" panose="020F0502020204030204" pitchFamily="34" charset="0"/>
              </a:rPr>
              <a:t> * </a:t>
            </a:r>
            <a:r>
              <a:rPr lang="nl-NL" sz="1800" b="0" i="0" u="none" strike="noStrike" dirty="0" err="1">
                <a:solidFill>
                  <a:srgbClr val="000000"/>
                </a:solidFill>
                <a:effectLst/>
                <a:latin typeface="Calibri" panose="020F0502020204030204" pitchFamily="34" charset="0"/>
              </a:rPr>
              <a:t>TimeConstant_V</a:t>
            </a:r>
            <a:r>
              <a:rPr lang="nl-NL" sz="1800" b="0" i="0" u="none" strike="noStrike" dirty="0">
                <a:solidFill>
                  <a:srgbClr val="000000"/>
                </a:solidFill>
                <a:effectLst/>
                <a:latin typeface="Calibri" panose="020F0502020204030204" pitchFamily="34" charset="0"/>
              </a:rPr>
              <a:t>);       // </a:t>
            </a:r>
            <a:r>
              <a:rPr lang="nl-NL" sz="1800" b="0" i="0" u="none" strike="noStrike" dirty="0" err="1">
                <a:solidFill>
                  <a:srgbClr val="000000"/>
                </a:solidFill>
                <a:effectLst/>
                <a:latin typeface="Calibri" panose="020F0502020204030204" pitchFamily="34" charset="0"/>
              </a:rPr>
              <a:t>Integral</a:t>
            </a:r>
            <a:r>
              <a:rPr lang="nl-NL" sz="1800" b="0" i="0" u="none" strike="noStrike" dirty="0">
                <a:solidFill>
                  <a:srgbClr val="000000"/>
                </a:solidFill>
                <a:effectLst/>
                <a:latin typeface="Calibri" panose="020F0502020204030204" pitchFamily="34" charset="0"/>
              </a:rPr>
              <a:t> </a:t>
            </a:r>
            <a:r>
              <a:rPr lang="nl-NL" sz="1800" b="0" i="0" u="none" strike="noStrike" dirty="0" err="1">
                <a:solidFill>
                  <a:srgbClr val="000000"/>
                </a:solidFill>
                <a:effectLst/>
                <a:latin typeface="Calibri" panose="020F0502020204030204" pitchFamily="34" charset="0"/>
              </a:rPr>
              <a:t>Gain</a:t>
            </a:r>
            <a:r>
              <a:rPr lang="nl-NL" sz="1800" b="0" i="0" u="none" strike="noStrike" dirty="0">
                <a:solidFill>
                  <a:srgbClr val="000000"/>
                </a:solidFill>
                <a:effectLst/>
                <a:latin typeface="Calibri" panose="020F0502020204030204" pitchFamily="34" charset="0"/>
              </a:rPr>
              <a:t> of PI control  </a:t>
            </a:r>
            <a:endParaRPr lang="nl-NL" b="0" dirty="0">
              <a:effectLst/>
            </a:endParaRPr>
          </a:p>
          <a:p>
            <a:pPr rtl="0">
              <a:spcBef>
                <a:spcPts val="0"/>
              </a:spcBef>
              <a:spcAft>
                <a:spcPts val="800"/>
              </a:spcAft>
            </a:pPr>
            <a:r>
              <a:rPr lang="nl-NL" sz="1800" b="0" i="0" u="none" strike="noStrike" dirty="0" err="1">
                <a:solidFill>
                  <a:srgbClr val="000000"/>
                </a:solidFill>
                <a:effectLst/>
                <a:latin typeface="Calibri" panose="020F0502020204030204" pitchFamily="34" charset="0"/>
              </a:rPr>
              <a:t>TimeConstant_V</a:t>
            </a:r>
            <a:r>
              <a:rPr lang="nl-NL" sz="1800" b="0" i="0" u="none" strike="noStrike" dirty="0">
                <a:solidFill>
                  <a:srgbClr val="000000"/>
                </a:solidFill>
                <a:effectLst/>
                <a:latin typeface="Calibri" panose="020F0502020204030204" pitchFamily="34" charset="0"/>
              </a:rPr>
              <a:t>   = '100e-3';X_PCC_pu = '1';</a:t>
            </a:r>
            <a:endParaRPr lang="nl-NL" b="0" dirty="0">
              <a:effectLst/>
            </a:endParaRPr>
          </a:p>
          <a:p>
            <a:pPr rtl="0">
              <a:spcBef>
                <a:spcPts val="0"/>
              </a:spcBef>
              <a:spcAft>
                <a:spcPts val="800"/>
              </a:spcAft>
            </a:pPr>
            <a:r>
              <a:rPr lang="nl-NL" sz="1800" b="0" i="0" u="none" strike="noStrike" dirty="0" err="1">
                <a:solidFill>
                  <a:srgbClr val="000000"/>
                </a:solidFill>
                <a:effectLst/>
                <a:latin typeface="Calibri" panose="020F0502020204030204" pitchFamily="34" charset="0"/>
              </a:rPr>
              <a:t>VacCtrl_Kp</a:t>
            </a:r>
            <a:r>
              <a:rPr lang="nl-NL" sz="1800" b="0" i="0" u="none" strike="noStrike" dirty="0">
                <a:solidFill>
                  <a:srgbClr val="000000"/>
                </a:solidFill>
                <a:effectLst/>
                <a:latin typeface="Calibri" panose="020F0502020204030204" pitchFamily="34" charset="0"/>
              </a:rPr>
              <a:t> = 0;    // </a:t>
            </a:r>
            <a:r>
              <a:rPr lang="nl-NL" sz="1800" b="0" i="0" u="none" strike="noStrike" dirty="0" err="1">
                <a:solidFill>
                  <a:srgbClr val="000000"/>
                </a:solidFill>
                <a:effectLst/>
                <a:latin typeface="Calibri" panose="020F0502020204030204" pitchFamily="34" charset="0"/>
              </a:rPr>
              <a:t>Proportional</a:t>
            </a:r>
            <a:r>
              <a:rPr lang="nl-NL" sz="1800" b="0" i="0" u="none" strike="noStrike" dirty="0">
                <a:solidFill>
                  <a:srgbClr val="000000"/>
                </a:solidFill>
                <a:effectLst/>
                <a:latin typeface="Calibri" panose="020F0502020204030204" pitchFamily="34" charset="0"/>
              </a:rPr>
              <a:t> </a:t>
            </a:r>
            <a:r>
              <a:rPr lang="nl-NL" sz="1800" b="0" i="0" u="none" strike="noStrike" dirty="0" err="1">
                <a:solidFill>
                  <a:srgbClr val="000000"/>
                </a:solidFill>
                <a:effectLst/>
                <a:latin typeface="Calibri" panose="020F0502020204030204" pitchFamily="34" charset="0"/>
              </a:rPr>
              <a:t>gain</a:t>
            </a:r>
            <a:r>
              <a:rPr lang="nl-NL" sz="1800" b="0" i="0" u="none" strike="noStrike" dirty="0">
                <a:solidFill>
                  <a:srgbClr val="000000"/>
                </a:solidFill>
                <a:effectLst/>
                <a:latin typeface="Calibri" panose="020F0502020204030204" pitchFamily="34" charset="0"/>
              </a:rPr>
              <a:t> of PI control</a:t>
            </a:r>
            <a:endParaRPr lang="nl-NL" b="0" dirty="0">
              <a:effectLst/>
            </a:endParaRPr>
          </a:p>
          <a:p>
            <a:br>
              <a:rPr lang="nl-NL" dirty="0"/>
            </a:br>
            <a:endParaRPr lang="nl-NL" dirty="0"/>
          </a:p>
        </p:txBody>
      </p:sp>
    </p:spTree>
    <p:extLst>
      <p:ext uri="{BB962C8B-B14F-4D97-AF65-F5344CB8AC3E}">
        <p14:creationId xmlns:p14="http://schemas.microsoft.com/office/powerpoint/2010/main" val="3989416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7C96-6791-D838-65EE-8535DA555355}"/>
              </a:ext>
            </a:extLst>
          </p:cNvPr>
          <p:cNvSpPr>
            <a:spLocks noGrp="1"/>
          </p:cNvSpPr>
          <p:nvPr>
            <p:ph type="title"/>
          </p:nvPr>
        </p:nvSpPr>
        <p:spPr/>
        <p:txBody>
          <a:bodyPr/>
          <a:lstStyle/>
          <a:p>
            <a:r>
              <a:rPr lang="en-GB" dirty="0"/>
              <a:t>Outer Control: Active Power Control- </a:t>
            </a:r>
            <a:r>
              <a:rPr lang="en-GB" dirty="0" err="1"/>
              <a:t>Idref</a:t>
            </a:r>
            <a:endParaRPr lang="nl-NL" dirty="0"/>
          </a:p>
        </p:txBody>
      </p:sp>
      <p:sp>
        <p:nvSpPr>
          <p:cNvPr id="3" name="Content Placeholder 2">
            <a:extLst>
              <a:ext uri="{FF2B5EF4-FFF2-40B4-BE49-F238E27FC236}">
                <a16:creationId xmlns:a16="http://schemas.microsoft.com/office/drawing/2014/main" id="{C83A9B25-9F2C-A84E-6FE4-3A2192A6CAD8}"/>
              </a:ext>
            </a:extLst>
          </p:cNvPr>
          <p:cNvSpPr>
            <a:spLocks noGrp="1"/>
          </p:cNvSpPr>
          <p:nvPr>
            <p:ph idx="1"/>
          </p:nvPr>
        </p:nvSpPr>
        <p:spPr>
          <a:xfrm>
            <a:off x="647700" y="1409082"/>
            <a:ext cx="10515600" cy="4351338"/>
          </a:xfrm>
        </p:spPr>
        <p:txBody>
          <a:bodyPr/>
          <a:lstStyle/>
          <a:p>
            <a:pPr rtl="0">
              <a:spcBef>
                <a:spcPts val="0"/>
              </a:spcBef>
              <a:spcAft>
                <a:spcPts val="800"/>
              </a:spcAft>
            </a:pPr>
            <a:r>
              <a:rPr lang="en-US" sz="1800" b="0" i="0" u="none" strike="noStrike" dirty="0">
                <a:solidFill>
                  <a:srgbClr val="000000"/>
                </a:solidFill>
                <a:effectLst/>
                <a:latin typeface="Calibri" panose="020F0502020204030204" pitchFamily="34" charset="0"/>
              </a:rPr>
              <a:t>The </a:t>
            </a:r>
            <a:r>
              <a:rPr lang="en-US" sz="1800" b="1" i="0" u="none" strike="noStrike" dirty="0">
                <a:solidFill>
                  <a:srgbClr val="000000"/>
                </a:solidFill>
                <a:effectLst/>
                <a:latin typeface="Calibri" panose="020F0502020204030204" pitchFamily="34" charset="0"/>
              </a:rPr>
              <a:t>active power control </a:t>
            </a:r>
            <a:r>
              <a:rPr lang="en-US" sz="1800" b="0" i="0" u="none" strike="noStrike" dirty="0">
                <a:solidFill>
                  <a:srgbClr val="000000"/>
                </a:solidFill>
                <a:effectLst/>
                <a:latin typeface="Calibri" panose="020F0502020204030204" pitchFamily="34" charset="0"/>
              </a:rPr>
              <a:t>includes a DC voltage limiter that overrides the active power control in order to maintain the DC voltage within an acceptable range. Control limiters are also required to limit the current reference signals going into the inner controller.</a:t>
            </a:r>
            <a:endParaRPr lang="en-US" b="0" dirty="0">
              <a:effectLst/>
            </a:endParaRPr>
          </a:p>
          <a:p>
            <a:br>
              <a:rPr lang="en-US" dirty="0"/>
            </a:br>
            <a:endParaRPr lang="nl-NL" dirty="0"/>
          </a:p>
        </p:txBody>
      </p:sp>
      <p:pic>
        <p:nvPicPr>
          <p:cNvPr id="4098" name="Picture 2">
            <a:extLst>
              <a:ext uri="{FF2B5EF4-FFF2-40B4-BE49-F238E27FC236}">
                <a16:creationId xmlns:a16="http://schemas.microsoft.com/office/drawing/2014/main" id="{30A2CCE3-2DAB-2FF8-D1D6-67AEFFA28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5939" y="2524125"/>
            <a:ext cx="5734050" cy="904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9D515CB-1B64-7DA5-BEC0-4DFE2528D2D7}"/>
              </a:ext>
            </a:extLst>
          </p:cNvPr>
          <p:cNvSpPr txBox="1"/>
          <p:nvPr/>
        </p:nvSpPr>
        <p:spPr>
          <a:xfrm>
            <a:off x="363984" y="4350058"/>
            <a:ext cx="2228296" cy="369332"/>
          </a:xfrm>
          <a:prstGeom prst="rect">
            <a:avLst/>
          </a:prstGeom>
          <a:noFill/>
        </p:spPr>
        <p:txBody>
          <a:bodyPr wrap="square" rtlCol="0">
            <a:spAutoFit/>
          </a:bodyPr>
          <a:lstStyle/>
          <a:p>
            <a:r>
              <a:rPr lang="en-GB" dirty="0"/>
              <a:t>Pref generation</a:t>
            </a:r>
            <a:endParaRPr lang="nl-NL" dirty="0"/>
          </a:p>
        </p:txBody>
      </p:sp>
      <p:grpSp>
        <p:nvGrpSpPr>
          <p:cNvPr id="7" name="Group 6">
            <a:extLst>
              <a:ext uri="{FF2B5EF4-FFF2-40B4-BE49-F238E27FC236}">
                <a16:creationId xmlns:a16="http://schemas.microsoft.com/office/drawing/2014/main" id="{3871A81D-7CDF-F610-7336-9D3C3997C391}"/>
              </a:ext>
            </a:extLst>
          </p:cNvPr>
          <p:cNvGrpSpPr/>
          <p:nvPr/>
        </p:nvGrpSpPr>
        <p:grpSpPr>
          <a:xfrm>
            <a:off x="189611" y="4534724"/>
            <a:ext cx="11431777" cy="2363590"/>
            <a:chOff x="-203503" y="4406013"/>
            <a:chExt cx="11431777" cy="2363590"/>
          </a:xfrm>
        </p:grpSpPr>
        <p:pic>
          <p:nvPicPr>
            <p:cNvPr id="4" name="Picture 3">
              <a:extLst>
                <a:ext uri="{FF2B5EF4-FFF2-40B4-BE49-F238E27FC236}">
                  <a16:creationId xmlns:a16="http://schemas.microsoft.com/office/drawing/2014/main" id="{6D05D407-8311-4264-0C39-25DE82A7EF73}"/>
                </a:ext>
              </a:extLst>
            </p:cNvPr>
            <p:cNvPicPr>
              <a:picLocks noChangeAspect="1"/>
            </p:cNvPicPr>
            <p:nvPr/>
          </p:nvPicPr>
          <p:blipFill>
            <a:blip r:embed="rId4"/>
            <a:stretch>
              <a:fillRect/>
            </a:stretch>
          </p:blipFill>
          <p:spPr>
            <a:xfrm>
              <a:off x="-203503" y="4406013"/>
              <a:ext cx="7641791" cy="2363590"/>
            </a:xfrm>
            <a:prstGeom prst="rect">
              <a:avLst/>
            </a:prstGeom>
          </p:spPr>
        </p:pic>
        <p:pic>
          <p:nvPicPr>
            <p:cNvPr id="6" name="Picture 5">
              <a:extLst>
                <a:ext uri="{FF2B5EF4-FFF2-40B4-BE49-F238E27FC236}">
                  <a16:creationId xmlns:a16="http://schemas.microsoft.com/office/drawing/2014/main" id="{94C0FDBA-F380-624C-20E6-81B03AFA3F08}"/>
                </a:ext>
              </a:extLst>
            </p:cNvPr>
            <p:cNvPicPr>
              <a:picLocks noChangeAspect="1"/>
            </p:cNvPicPr>
            <p:nvPr/>
          </p:nvPicPr>
          <p:blipFill>
            <a:blip r:embed="rId5"/>
            <a:stretch>
              <a:fillRect/>
            </a:stretch>
          </p:blipFill>
          <p:spPr>
            <a:xfrm>
              <a:off x="7438288" y="4609662"/>
              <a:ext cx="3789986" cy="1518860"/>
            </a:xfrm>
            <a:prstGeom prst="rect">
              <a:avLst/>
            </a:prstGeom>
          </p:spPr>
        </p:pic>
      </p:grpSp>
      <p:grpSp>
        <p:nvGrpSpPr>
          <p:cNvPr id="12" name="Group 11">
            <a:extLst>
              <a:ext uri="{FF2B5EF4-FFF2-40B4-BE49-F238E27FC236}">
                <a16:creationId xmlns:a16="http://schemas.microsoft.com/office/drawing/2014/main" id="{BDB49E71-E2D9-F5E7-E713-466CA582FF56}"/>
              </a:ext>
            </a:extLst>
          </p:cNvPr>
          <p:cNvGrpSpPr/>
          <p:nvPr/>
        </p:nvGrpSpPr>
        <p:grpSpPr>
          <a:xfrm>
            <a:off x="32202" y="2329557"/>
            <a:ext cx="4255713" cy="3014800"/>
            <a:chOff x="32202" y="2329557"/>
            <a:chExt cx="4255713" cy="3014800"/>
          </a:xfrm>
        </p:grpSpPr>
        <p:pic>
          <p:nvPicPr>
            <p:cNvPr id="8" name="Picture 7">
              <a:extLst>
                <a:ext uri="{FF2B5EF4-FFF2-40B4-BE49-F238E27FC236}">
                  <a16:creationId xmlns:a16="http://schemas.microsoft.com/office/drawing/2014/main" id="{0ACD156B-C36F-290A-C02B-429FB0CA2682}"/>
                </a:ext>
              </a:extLst>
            </p:cNvPr>
            <p:cNvPicPr>
              <a:picLocks noChangeAspect="1"/>
            </p:cNvPicPr>
            <p:nvPr/>
          </p:nvPicPr>
          <p:blipFill>
            <a:blip r:embed="rId6"/>
            <a:stretch>
              <a:fillRect/>
            </a:stretch>
          </p:blipFill>
          <p:spPr>
            <a:xfrm>
              <a:off x="32202" y="2329557"/>
              <a:ext cx="3708136" cy="2845779"/>
            </a:xfrm>
            <a:prstGeom prst="rect">
              <a:avLst/>
            </a:prstGeom>
          </p:spPr>
        </p:pic>
        <p:cxnSp>
          <p:nvCxnSpPr>
            <p:cNvPr id="10" name="Straight Arrow Connector 9">
              <a:extLst>
                <a:ext uri="{FF2B5EF4-FFF2-40B4-BE49-F238E27FC236}">
                  <a16:creationId xmlns:a16="http://schemas.microsoft.com/office/drawing/2014/main" id="{1C53F14E-9C08-AABC-EBFA-0178F39067B6}"/>
                </a:ext>
              </a:extLst>
            </p:cNvPr>
            <p:cNvCxnSpPr/>
            <p:nvPr/>
          </p:nvCxnSpPr>
          <p:spPr>
            <a:xfrm flipH="1" flipV="1">
              <a:off x="3542190" y="4216893"/>
              <a:ext cx="745725" cy="1127464"/>
            </a:xfrm>
            <a:prstGeom prst="straightConnector1">
              <a:avLst/>
            </a:prstGeom>
            <a:ln w="28575">
              <a:solidFill>
                <a:srgbClr val="381AEE"/>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Oval 10">
            <a:extLst>
              <a:ext uri="{FF2B5EF4-FFF2-40B4-BE49-F238E27FC236}">
                <a16:creationId xmlns:a16="http://schemas.microsoft.com/office/drawing/2014/main" id="{7BC6A65F-FBBE-A95C-9A58-A1BFD8188B94}"/>
              </a:ext>
            </a:extLst>
          </p:cNvPr>
          <p:cNvSpPr/>
          <p:nvPr/>
        </p:nvSpPr>
        <p:spPr>
          <a:xfrm>
            <a:off x="7000451" y="5005240"/>
            <a:ext cx="745725" cy="594804"/>
          </a:xfrm>
          <a:prstGeom prst="ellipse">
            <a:avLst/>
          </a:prstGeom>
          <a:noFill/>
          <a:ln w="28575">
            <a:solidFill>
              <a:srgbClr val="381AEE"/>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4580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ACCCEF-C3ED-2C91-0D87-B763A35D943D}"/>
              </a:ext>
            </a:extLst>
          </p:cNvPr>
          <p:cNvPicPr>
            <a:picLocks noChangeAspect="1"/>
          </p:cNvPicPr>
          <p:nvPr/>
        </p:nvPicPr>
        <p:blipFill rotWithShape="1">
          <a:blip r:embed="rId3"/>
          <a:srcRect r="4842" b="3784"/>
          <a:stretch/>
        </p:blipFill>
        <p:spPr>
          <a:xfrm>
            <a:off x="492156" y="2174907"/>
            <a:ext cx="6805289" cy="2778833"/>
          </a:xfrm>
          <a:prstGeom prst="rect">
            <a:avLst/>
          </a:prstGeom>
        </p:spPr>
      </p:pic>
      <p:sp>
        <p:nvSpPr>
          <p:cNvPr id="2" name="Title 1">
            <a:extLst>
              <a:ext uri="{FF2B5EF4-FFF2-40B4-BE49-F238E27FC236}">
                <a16:creationId xmlns:a16="http://schemas.microsoft.com/office/drawing/2014/main" id="{2B6A2260-43AD-EB67-D33E-D0D34B24AD9C}"/>
              </a:ext>
            </a:extLst>
          </p:cNvPr>
          <p:cNvSpPr>
            <a:spLocks noGrp="1"/>
          </p:cNvSpPr>
          <p:nvPr>
            <p:ph type="title"/>
          </p:nvPr>
        </p:nvSpPr>
        <p:spPr/>
        <p:txBody>
          <a:bodyPr/>
          <a:lstStyle/>
          <a:p>
            <a:endParaRPr lang="nl-NL"/>
          </a:p>
        </p:txBody>
      </p:sp>
      <p:pic>
        <p:nvPicPr>
          <p:cNvPr id="5" name="Picture 4">
            <a:extLst>
              <a:ext uri="{FF2B5EF4-FFF2-40B4-BE49-F238E27FC236}">
                <a16:creationId xmlns:a16="http://schemas.microsoft.com/office/drawing/2014/main" id="{73CCB9F2-BC4C-1FAA-ED74-AF4E85946462}"/>
              </a:ext>
            </a:extLst>
          </p:cNvPr>
          <p:cNvPicPr>
            <a:picLocks noChangeAspect="1"/>
          </p:cNvPicPr>
          <p:nvPr/>
        </p:nvPicPr>
        <p:blipFill>
          <a:blip r:embed="rId4"/>
          <a:stretch>
            <a:fillRect/>
          </a:stretch>
        </p:blipFill>
        <p:spPr>
          <a:xfrm>
            <a:off x="2686946" y="536607"/>
            <a:ext cx="4772025" cy="1638300"/>
          </a:xfrm>
          <a:prstGeom prst="rect">
            <a:avLst/>
          </a:prstGeom>
        </p:spPr>
      </p:pic>
      <p:pic>
        <p:nvPicPr>
          <p:cNvPr id="6" name="Picture 5">
            <a:extLst>
              <a:ext uri="{FF2B5EF4-FFF2-40B4-BE49-F238E27FC236}">
                <a16:creationId xmlns:a16="http://schemas.microsoft.com/office/drawing/2014/main" id="{30FDE85D-BE0D-2DFE-2D5F-C39D9187EEC8}"/>
              </a:ext>
            </a:extLst>
          </p:cNvPr>
          <p:cNvPicPr>
            <a:picLocks noChangeAspect="1"/>
          </p:cNvPicPr>
          <p:nvPr/>
        </p:nvPicPr>
        <p:blipFill>
          <a:blip r:embed="rId5"/>
          <a:stretch>
            <a:fillRect/>
          </a:stretch>
        </p:blipFill>
        <p:spPr>
          <a:xfrm>
            <a:off x="6582792" y="3013782"/>
            <a:ext cx="5117052" cy="2255543"/>
          </a:xfrm>
          <a:prstGeom prst="rect">
            <a:avLst/>
          </a:prstGeom>
        </p:spPr>
      </p:pic>
    </p:spTree>
    <p:extLst>
      <p:ext uri="{BB962C8B-B14F-4D97-AF65-F5344CB8AC3E}">
        <p14:creationId xmlns:p14="http://schemas.microsoft.com/office/powerpoint/2010/main" val="4160255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3C46-2D74-9DBC-C34D-9084E9DE6FD2}"/>
              </a:ext>
            </a:extLst>
          </p:cNvPr>
          <p:cNvSpPr>
            <a:spLocks noGrp="1"/>
          </p:cNvSpPr>
          <p:nvPr>
            <p:ph type="title"/>
          </p:nvPr>
        </p:nvSpPr>
        <p:spPr/>
        <p:txBody>
          <a:bodyPr/>
          <a:lstStyle/>
          <a:p>
            <a:endParaRPr lang="nl-NL"/>
          </a:p>
        </p:txBody>
      </p:sp>
      <p:pic>
        <p:nvPicPr>
          <p:cNvPr id="5122" name="Picture 2">
            <a:extLst>
              <a:ext uri="{FF2B5EF4-FFF2-40B4-BE49-F238E27FC236}">
                <a16:creationId xmlns:a16="http://schemas.microsoft.com/office/drawing/2014/main" id="{2C736F06-7ED1-AD42-E4DE-D728741EF0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278" y="104776"/>
            <a:ext cx="8241961" cy="666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17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2490-BA66-BEF3-32E5-D994443C9862}"/>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19B79684-8AE3-9CAD-A7F8-E26BA1F75C53}"/>
              </a:ext>
            </a:extLst>
          </p:cNvPr>
          <p:cNvSpPr>
            <a:spLocks noGrp="1"/>
          </p:cNvSpPr>
          <p:nvPr>
            <p:ph idx="1"/>
          </p:nvPr>
        </p:nvSpPr>
        <p:spPr/>
        <p:txBody>
          <a:bodyPr/>
          <a:lstStyle/>
          <a:p>
            <a:endParaRPr lang="nl-NL" dirty="0"/>
          </a:p>
        </p:txBody>
      </p:sp>
      <p:grpSp>
        <p:nvGrpSpPr>
          <p:cNvPr id="7" name="Group 6">
            <a:extLst>
              <a:ext uri="{FF2B5EF4-FFF2-40B4-BE49-F238E27FC236}">
                <a16:creationId xmlns:a16="http://schemas.microsoft.com/office/drawing/2014/main" id="{CF6FCFE7-6274-6342-63EC-852193FC8F3A}"/>
              </a:ext>
            </a:extLst>
          </p:cNvPr>
          <p:cNvGrpSpPr/>
          <p:nvPr/>
        </p:nvGrpSpPr>
        <p:grpSpPr>
          <a:xfrm>
            <a:off x="149299" y="23812"/>
            <a:ext cx="7902036" cy="6810375"/>
            <a:chOff x="98964" y="0"/>
            <a:chExt cx="7902036" cy="6810375"/>
          </a:xfrm>
        </p:grpSpPr>
        <p:pic>
          <p:nvPicPr>
            <p:cNvPr id="4" name="Picture 3">
              <a:extLst>
                <a:ext uri="{FF2B5EF4-FFF2-40B4-BE49-F238E27FC236}">
                  <a16:creationId xmlns:a16="http://schemas.microsoft.com/office/drawing/2014/main" id="{8DA92DB3-CD31-C6EB-6761-3FDA05712970}"/>
                </a:ext>
              </a:extLst>
            </p:cNvPr>
            <p:cNvPicPr>
              <a:picLocks noChangeAspect="1"/>
            </p:cNvPicPr>
            <p:nvPr/>
          </p:nvPicPr>
          <p:blipFill>
            <a:blip r:embed="rId2"/>
            <a:stretch>
              <a:fillRect/>
            </a:stretch>
          </p:blipFill>
          <p:spPr>
            <a:xfrm>
              <a:off x="98964" y="0"/>
              <a:ext cx="5819775" cy="6810375"/>
            </a:xfrm>
            <a:prstGeom prst="rect">
              <a:avLst/>
            </a:prstGeom>
          </p:spPr>
        </p:pic>
        <p:sp>
          <p:nvSpPr>
            <p:cNvPr id="6" name="TextBox 5">
              <a:extLst>
                <a:ext uri="{FF2B5EF4-FFF2-40B4-BE49-F238E27FC236}">
                  <a16:creationId xmlns:a16="http://schemas.microsoft.com/office/drawing/2014/main" id="{43641F27-D5EC-6823-1F1D-7419DAE0E1DB}"/>
                </a:ext>
              </a:extLst>
            </p:cNvPr>
            <p:cNvSpPr txBox="1"/>
            <p:nvPr/>
          </p:nvSpPr>
          <p:spPr>
            <a:xfrm>
              <a:off x="1906398" y="5108787"/>
              <a:ext cx="6094602" cy="369332"/>
            </a:xfrm>
            <a:prstGeom prst="rect">
              <a:avLst/>
            </a:prstGeom>
            <a:noFill/>
          </p:spPr>
          <p:txBody>
            <a:bodyPr wrap="square">
              <a:spAutoFit/>
            </a:bodyPr>
            <a:lstStyle/>
            <a:p>
              <a:r>
                <a:rPr lang="en-US" dirty="0">
                  <a:solidFill>
                    <a:srgbClr val="FF0000"/>
                  </a:solidFill>
                </a:rPr>
                <a:t>start-up sequence is unchecked</a:t>
              </a:r>
              <a:endParaRPr lang="nl-NL" dirty="0">
                <a:solidFill>
                  <a:srgbClr val="FF0000"/>
                </a:solidFill>
              </a:endParaRPr>
            </a:p>
          </p:txBody>
        </p:sp>
      </p:grpSp>
    </p:spTree>
    <p:extLst>
      <p:ext uri="{BB962C8B-B14F-4D97-AF65-F5344CB8AC3E}">
        <p14:creationId xmlns:p14="http://schemas.microsoft.com/office/powerpoint/2010/main" val="60903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6406-B1FE-F72C-84FB-EA68A2F8E686}"/>
              </a:ext>
            </a:extLst>
          </p:cNvPr>
          <p:cNvSpPr>
            <a:spLocks noGrp="1"/>
          </p:cNvSpPr>
          <p:nvPr>
            <p:ph type="title"/>
          </p:nvPr>
        </p:nvSpPr>
        <p:spPr/>
        <p:txBody>
          <a:bodyPr/>
          <a:lstStyle/>
          <a:p>
            <a:r>
              <a:rPr lang="en-GB" dirty="0"/>
              <a:t>Limiter</a:t>
            </a:r>
            <a:endParaRPr lang="nl-NL" dirty="0"/>
          </a:p>
        </p:txBody>
      </p:sp>
      <p:sp>
        <p:nvSpPr>
          <p:cNvPr id="3" name="Content Placeholder 2">
            <a:extLst>
              <a:ext uri="{FF2B5EF4-FFF2-40B4-BE49-F238E27FC236}">
                <a16:creationId xmlns:a16="http://schemas.microsoft.com/office/drawing/2014/main" id="{E509B7B9-AF37-013B-81D5-D198EBAD874B}"/>
              </a:ext>
            </a:extLst>
          </p:cNvPr>
          <p:cNvSpPr>
            <a:spLocks noGrp="1"/>
          </p:cNvSpPr>
          <p:nvPr>
            <p:ph idx="1"/>
          </p:nvPr>
        </p:nvSpPr>
        <p:spPr/>
        <p:txBody>
          <a:bodyPr/>
          <a:lstStyle/>
          <a:p>
            <a:endParaRPr lang="nl-NL"/>
          </a:p>
        </p:txBody>
      </p:sp>
      <p:pic>
        <p:nvPicPr>
          <p:cNvPr id="4" name="Picture 4">
            <a:extLst>
              <a:ext uri="{FF2B5EF4-FFF2-40B4-BE49-F238E27FC236}">
                <a16:creationId xmlns:a16="http://schemas.microsoft.com/office/drawing/2014/main" id="{879EC80A-2253-E3AB-8A20-4E2A97B6C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2038350"/>
            <a:ext cx="302895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714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A851-FD80-9CA8-9E2A-DBBFE51A6060}"/>
              </a:ext>
            </a:extLst>
          </p:cNvPr>
          <p:cNvSpPr>
            <a:spLocks noGrp="1"/>
          </p:cNvSpPr>
          <p:nvPr>
            <p:ph type="title"/>
          </p:nvPr>
        </p:nvSpPr>
        <p:spPr/>
        <p:txBody>
          <a:bodyPr/>
          <a:lstStyle/>
          <a:p>
            <a:endParaRPr lang="nl-NL"/>
          </a:p>
        </p:txBody>
      </p:sp>
      <p:pic>
        <p:nvPicPr>
          <p:cNvPr id="3" name="Picture 2">
            <a:extLst>
              <a:ext uri="{FF2B5EF4-FFF2-40B4-BE49-F238E27FC236}">
                <a16:creationId xmlns:a16="http://schemas.microsoft.com/office/drawing/2014/main" id="{40B8F097-0352-58FC-0CB9-A96A5ADCBDA1}"/>
              </a:ext>
            </a:extLst>
          </p:cNvPr>
          <p:cNvPicPr>
            <a:picLocks noChangeAspect="1"/>
          </p:cNvPicPr>
          <p:nvPr/>
        </p:nvPicPr>
        <p:blipFill>
          <a:blip r:embed="rId2"/>
          <a:stretch>
            <a:fillRect/>
          </a:stretch>
        </p:blipFill>
        <p:spPr>
          <a:xfrm>
            <a:off x="196486" y="0"/>
            <a:ext cx="7419975" cy="6800850"/>
          </a:xfrm>
          <a:prstGeom prst="rect">
            <a:avLst/>
          </a:prstGeom>
        </p:spPr>
      </p:pic>
    </p:spTree>
    <p:extLst>
      <p:ext uri="{BB962C8B-B14F-4D97-AF65-F5344CB8AC3E}">
        <p14:creationId xmlns:p14="http://schemas.microsoft.com/office/powerpoint/2010/main" val="20830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951F-5CD2-E608-0D90-D0963CAD356E}"/>
              </a:ext>
            </a:extLst>
          </p:cNvPr>
          <p:cNvSpPr>
            <a:spLocks noGrp="1"/>
          </p:cNvSpPr>
          <p:nvPr>
            <p:ph type="title"/>
          </p:nvPr>
        </p:nvSpPr>
        <p:spPr>
          <a:xfrm>
            <a:off x="532902" y="462544"/>
            <a:ext cx="4027415" cy="1094559"/>
          </a:xfrm>
        </p:spPr>
        <p:txBody>
          <a:bodyPr>
            <a:normAutofit fontScale="90000"/>
          </a:bodyPr>
          <a:lstStyle/>
          <a:p>
            <a:r>
              <a:rPr lang="en-GB" dirty="0"/>
              <a:t>Control Hierarchy for the MMC</a:t>
            </a:r>
            <a:endParaRPr lang="nl-NL" dirty="0"/>
          </a:p>
        </p:txBody>
      </p:sp>
      <p:pic>
        <p:nvPicPr>
          <p:cNvPr id="1026" name="Picture 2" descr="A diagram of a machine&#10;&#10;Description automatically generated">
            <a:extLst>
              <a:ext uri="{FF2B5EF4-FFF2-40B4-BE49-F238E27FC236}">
                <a16:creationId xmlns:a16="http://schemas.microsoft.com/office/drawing/2014/main" id="{E7A192AE-21AE-6483-1461-328613C3A2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02" y="2329097"/>
            <a:ext cx="4220588" cy="29718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A0A5D386-43FF-48F5-0D00-8DDF2CD59245}"/>
              </a:ext>
            </a:extLst>
          </p:cNvPr>
          <p:cNvGrpSpPr/>
          <p:nvPr/>
        </p:nvGrpSpPr>
        <p:grpSpPr>
          <a:xfrm>
            <a:off x="4924425" y="81197"/>
            <a:ext cx="7277100" cy="6776803"/>
            <a:chOff x="4924425" y="81197"/>
            <a:chExt cx="7277100" cy="6776803"/>
          </a:xfrm>
        </p:grpSpPr>
        <p:pic>
          <p:nvPicPr>
            <p:cNvPr id="3" name="Picture 2">
              <a:extLst>
                <a:ext uri="{FF2B5EF4-FFF2-40B4-BE49-F238E27FC236}">
                  <a16:creationId xmlns:a16="http://schemas.microsoft.com/office/drawing/2014/main" id="{7498CC32-6756-A46E-740C-741023BFA8D5}"/>
                </a:ext>
              </a:extLst>
            </p:cNvPr>
            <p:cNvPicPr>
              <a:picLocks noChangeAspect="1"/>
            </p:cNvPicPr>
            <p:nvPr/>
          </p:nvPicPr>
          <p:blipFill>
            <a:blip r:embed="rId4"/>
            <a:stretch>
              <a:fillRect/>
            </a:stretch>
          </p:blipFill>
          <p:spPr>
            <a:xfrm>
              <a:off x="4924425" y="81197"/>
              <a:ext cx="7277100" cy="2971800"/>
            </a:xfrm>
            <a:prstGeom prst="rect">
              <a:avLst/>
            </a:prstGeom>
          </p:spPr>
        </p:pic>
        <p:pic>
          <p:nvPicPr>
            <p:cNvPr id="4" name="Picture 3">
              <a:extLst>
                <a:ext uri="{FF2B5EF4-FFF2-40B4-BE49-F238E27FC236}">
                  <a16:creationId xmlns:a16="http://schemas.microsoft.com/office/drawing/2014/main" id="{4ADA0B2E-6F33-CEA4-306D-7DF29D66FD27}"/>
                </a:ext>
              </a:extLst>
            </p:cNvPr>
            <p:cNvPicPr>
              <a:picLocks noChangeAspect="1"/>
            </p:cNvPicPr>
            <p:nvPr/>
          </p:nvPicPr>
          <p:blipFill>
            <a:blip r:embed="rId5"/>
            <a:stretch>
              <a:fillRect/>
            </a:stretch>
          </p:blipFill>
          <p:spPr>
            <a:xfrm>
              <a:off x="5029200" y="3052997"/>
              <a:ext cx="7162800" cy="1524000"/>
            </a:xfrm>
            <a:prstGeom prst="rect">
              <a:avLst/>
            </a:prstGeom>
          </p:spPr>
        </p:pic>
        <p:pic>
          <p:nvPicPr>
            <p:cNvPr id="5" name="Picture 4">
              <a:extLst>
                <a:ext uri="{FF2B5EF4-FFF2-40B4-BE49-F238E27FC236}">
                  <a16:creationId xmlns:a16="http://schemas.microsoft.com/office/drawing/2014/main" id="{757A923D-5B78-F6D9-EFA6-2DEC1802DB26}"/>
                </a:ext>
              </a:extLst>
            </p:cNvPr>
            <p:cNvPicPr>
              <a:picLocks noChangeAspect="1"/>
            </p:cNvPicPr>
            <p:nvPr/>
          </p:nvPicPr>
          <p:blipFill>
            <a:blip r:embed="rId6"/>
            <a:stretch>
              <a:fillRect/>
            </a:stretch>
          </p:blipFill>
          <p:spPr>
            <a:xfrm>
              <a:off x="5029200" y="4552950"/>
              <a:ext cx="7172325" cy="2305050"/>
            </a:xfrm>
            <a:prstGeom prst="rect">
              <a:avLst/>
            </a:prstGeom>
          </p:spPr>
        </p:pic>
      </p:grpSp>
    </p:spTree>
    <p:extLst>
      <p:ext uri="{BB962C8B-B14F-4D97-AF65-F5344CB8AC3E}">
        <p14:creationId xmlns:p14="http://schemas.microsoft.com/office/powerpoint/2010/main" val="311715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BBB0271-5170-1028-B139-9463AFAEE053}"/>
              </a:ext>
            </a:extLst>
          </p:cNvPr>
          <p:cNvGrpSpPr/>
          <p:nvPr/>
        </p:nvGrpSpPr>
        <p:grpSpPr>
          <a:xfrm>
            <a:off x="83890" y="710214"/>
            <a:ext cx="12192000" cy="3560034"/>
            <a:chOff x="0" y="1648983"/>
            <a:chExt cx="12192000" cy="3560034"/>
          </a:xfrm>
        </p:grpSpPr>
        <p:pic>
          <p:nvPicPr>
            <p:cNvPr id="4" name="Picture 3">
              <a:extLst>
                <a:ext uri="{FF2B5EF4-FFF2-40B4-BE49-F238E27FC236}">
                  <a16:creationId xmlns:a16="http://schemas.microsoft.com/office/drawing/2014/main" id="{F043A822-6533-98F1-ACD3-14CFD167FBD7}"/>
                </a:ext>
              </a:extLst>
            </p:cNvPr>
            <p:cNvPicPr>
              <a:picLocks noChangeAspect="1"/>
            </p:cNvPicPr>
            <p:nvPr/>
          </p:nvPicPr>
          <p:blipFill>
            <a:blip r:embed="rId3"/>
            <a:stretch>
              <a:fillRect/>
            </a:stretch>
          </p:blipFill>
          <p:spPr>
            <a:xfrm>
              <a:off x="0" y="1648983"/>
              <a:ext cx="12192000" cy="3560034"/>
            </a:xfrm>
            <a:prstGeom prst="rect">
              <a:avLst/>
            </a:prstGeom>
          </p:spPr>
        </p:pic>
        <p:sp>
          <p:nvSpPr>
            <p:cNvPr id="5" name="Rectangle 4">
              <a:extLst>
                <a:ext uri="{FF2B5EF4-FFF2-40B4-BE49-F238E27FC236}">
                  <a16:creationId xmlns:a16="http://schemas.microsoft.com/office/drawing/2014/main" id="{3E76C5EE-B473-5E8C-A215-C77254C96670}"/>
                </a:ext>
              </a:extLst>
            </p:cNvPr>
            <p:cNvSpPr/>
            <p:nvPr/>
          </p:nvSpPr>
          <p:spPr>
            <a:xfrm>
              <a:off x="10796631" y="4219662"/>
              <a:ext cx="1395369" cy="6962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8" name="TextBox 7">
            <a:extLst>
              <a:ext uri="{FF2B5EF4-FFF2-40B4-BE49-F238E27FC236}">
                <a16:creationId xmlns:a16="http://schemas.microsoft.com/office/drawing/2014/main" id="{2846F9C7-8A62-8B23-B76F-EFE91933EC7C}"/>
              </a:ext>
            </a:extLst>
          </p:cNvPr>
          <p:cNvSpPr txBox="1"/>
          <p:nvPr/>
        </p:nvSpPr>
        <p:spPr>
          <a:xfrm>
            <a:off x="201336" y="96646"/>
            <a:ext cx="11425806" cy="646331"/>
          </a:xfrm>
          <a:prstGeom prst="rect">
            <a:avLst/>
          </a:prstGeom>
          <a:noFill/>
        </p:spPr>
        <p:txBody>
          <a:bodyPr wrap="square">
            <a:spAutoFit/>
          </a:bodyPr>
          <a:lstStyle/>
          <a:p>
            <a:r>
              <a:rPr lang="en-US" dirty="0"/>
              <a:t>The model is a 1,060 MVA MMC station connected to a 400 kV ac system at the Point of Common Coupling  (PCC) through a 400/320 kV step-up transformer and 640 kV pole-to-pole dc voltage</a:t>
            </a:r>
            <a:endParaRPr lang="nl-NL" dirty="0"/>
          </a:p>
        </p:txBody>
      </p:sp>
      <p:sp>
        <p:nvSpPr>
          <p:cNvPr id="10" name="TextBox 9">
            <a:extLst>
              <a:ext uri="{FF2B5EF4-FFF2-40B4-BE49-F238E27FC236}">
                <a16:creationId xmlns:a16="http://schemas.microsoft.com/office/drawing/2014/main" id="{CB8C0881-7E7F-4679-2723-98163111B2AE}"/>
              </a:ext>
            </a:extLst>
          </p:cNvPr>
          <p:cNvSpPr txBox="1"/>
          <p:nvPr/>
        </p:nvSpPr>
        <p:spPr>
          <a:xfrm>
            <a:off x="450209" y="6103592"/>
            <a:ext cx="11512492" cy="646331"/>
          </a:xfrm>
          <a:prstGeom prst="rect">
            <a:avLst/>
          </a:prstGeom>
          <a:noFill/>
        </p:spPr>
        <p:txBody>
          <a:bodyPr wrap="square" rtlCol="0">
            <a:spAutoFit/>
          </a:bodyPr>
          <a:lstStyle/>
          <a:p>
            <a:r>
              <a:rPr lang="en-US" dirty="0"/>
              <a:t>Since the secondary winding of the transformer has a Delta connection, </a:t>
            </a:r>
            <a:r>
              <a:rPr lang="en-US" dirty="0">
                <a:solidFill>
                  <a:srgbClr val="FF0000"/>
                </a:solidFill>
              </a:rPr>
              <a:t>the start point reactor is used to give to the MMC a reference to ground.</a:t>
            </a:r>
            <a:endParaRPr lang="nl-NL" dirty="0">
              <a:solidFill>
                <a:srgbClr val="FF0000"/>
              </a:solidFill>
            </a:endParaRPr>
          </a:p>
        </p:txBody>
      </p:sp>
      <p:sp>
        <p:nvSpPr>
          <p:cNvPr id="11" name="TextBox 10">
            <a:extLst>
              <a:ext uri="{FF2B5EF4-FFF2-40B4-BE49-F238E27FC236}">
                <a16:creationId xmlns:a16="http://schemas.microsoft.com/office/drawing/2014/main" id="{30D9B13A-4E2B-1D0C-6BE8-969F6397849B}"/>
              </a:ext>
            </a:extLst>
          </p:cNvPr>
          <p:cNvSpPr txBox="1"/>
          <p:nvPr/>
        </p:nvSpPr>
        <p:spPr>
          <a:xfrm>
            <a:off x="201336" y="2690336"/>
            <a:ext cx="3672164" cy="1477328"/>
          </a:xfrm>
          <a:prstGeom prst="rect">
            <a:avLst/>
          </a:prstGeom>
          <a:noFill/>
        </p:spPr>
        <p:txBody>
          <a:bodyPr wrap="square" rtlCol="0">
            <a:spAutoFit/>
          </a:bodyPr>
          <a:lstStyle/>
          <a:p>
            <a:r>
              <a:rPr lang="en-GB" dirty="0"/>
              <a:t>Modelled as PQ bus</a:t>
            </a:r>
          </a:p>
          <a:p>
            <a:pPr algn="just"/>
            <a:r>
              <a:rPr lang="en-US" dirty="0"/>
              <a:t>Initialization trick, the </a:t>
            </a:r>
            <a:r>
              <a:rPr lang="en-US" dirty="0" err="1"/>
              <a:t>MMCstation</a:t>
            </a:r>
            <a:r>
              <a:rPr lang="en-US" dirty="0"/>
              <a:t> is initially  isolated and then immediately (t=1e-15s)  switched on for the time domain simulation</a:t>
            </a:r>
            <a:endParaRPr lang="nl-NL" dirty="0"/>
          </a:p>
        </p:txBody>
      </p:sp>
      <p:sp>
        <p:nvSpPr>
          <p:cNvPr id="13" name="TextBox 12">
            <a:extLst>
              <a:ext uri="{FF2B5EF4-FFF2-40B4-BE49-F238E27FC236}">
                <a16:creationId xmlns:a16="http://schemas.microsoft.com/office/drawing/2014/main" id="{D4523432-718C-7A2F-512F-D49351ABBEDC}"/>
              </a:ext>
            </a:extLst>
          </p:cNvPr>
          <p:cNvSpPr txBox="1"/>
          <p:nvPr/>
        </p:nvSpPr>
        <p:spPr>
          <a:xfrm>
            <a:off x="450209" y="5224456"/>
            <a:ext cx="11741792" cy="923330"/>
          </a:xfrm>
          <a:prstGeom prst="rect">
            <a:avLst/>
          </a:prstGeom>
          <a:noFill/>
        </p:spPr>
        <p:txBody>
          <a:bodyPr wrap="square" rtlCol="0">
            <a:spAutoFit/>
          </a:bodyPr>
          <a:lstStyle/>
          <a:p>
            <a:r>
              <a:rPr lang="en-US" dirty="0"/>
              <a:t>The ac converter breaker is used for the start-up sequence. When it is open, the insertion parallel resistance will limit the current flowing into the MMC.</a:t>
            </a:r>
          </a:p>
          <a:p>
            <a:r>
              <a:rPr lang="en-US" dirty="0">
                <a:solidFill>
                  <a:srgbClr val="FF0000"/>
                </a:solidFill>
              </a:rPr>
              <a:t>If the start-up sequence is unchecked, the ac converter breaker is always closed.</a:t>
            </a:r>
            <a:endParaRPr lang="nl-NL" dirty="0">
              <a:solidFill>
                <a:srgbClr val="FF0000"/>
              </a:solidFill>
            </a:endParaRPr>
          </a:p>
        </p:txBody>
      </p:sp>
      <p:sp>
        <p:nvSpPr>
          <p:cNvPr id="14" name="TextBox 13">
            <a:extLst>
              <a:ext uri="{FF2B5EF4-FFF2-40B4-BE49-F238E27FC236}">
                <a16:creationId xmlns:a16="http://schemas.microsoft.com/office/drawing/2014/main" id="{9F8C12B9-805F-E918-1F18-53EB2E2FDCF6}"/>
              </a:ext>
            </a:extLst>
          </p:cNvPr>
          <p:cNvSpPr txBox="1"/>
          <p:nvPr/>
        </p:nvSpPr>
        <p:spPr>
          <a:xfrm>
            <a:off x="450209" y="4327142"/>
            <a:ext cx="11571215" cy="923330"/>
          </a:xfrm>
          <a:prstGeom prst="rect">
            <a:avLst/>
          </a:prstGeom>
          <a:noFill/>
        </p:spPr>
        <p:txBody>
          <a:bodyPr wrap="square" rtlCol="0">
            <a:spAutoFit/>
          </a:bodyPr>
          <a:lstStyle/>
          <a:p>
            <a:r>
              <a:rPr lang="en-US" dirty="0"/>
              <a:t>During normal operation, the ac breaker is closed. The breaker is controlled from the protection system. If the protection system is active and a dc overcurrent is detected, the MMC station is tripped (by opening the ac breaker) and the MMC is blocked.</a:t>
            </a:r>
            <a:endParaRPr lang="nl-NL" dirty="0"/>
          </a:p>
        </p:txBody>
      </p:sp>
      <p:sp>
        <p:nvSpPr>
          <p:cNvPr id="15" name="TextBox 14">
            <a:extLst>
              <a:ext uri="{FF2B5EF4-FFF2-40B4-BE49-F238E27FC236}">
                <a16:creationId xmlns:a16="http://schemas.microsoft.com/office/drawing/2014/main" id="{5CE765EC-7348-504D-3853-99ED0D7F85BF}"/>
              </a:ext>
            </a:extLst>
          </p:cNvPr>
          <p:cNvSpPr txBox="1"/>
          <p:nvPr/>
        </p:nvSpPr>
        <p:spPr>
          <a:xfrm>
            <a:off x="2179739" y="4123583"/>
            <a:ext cx="5219350" cy="369332"/>
          </a:xfrm>
          <a:prstGeom prst="rect">
            <a:avLst/>
          </a:prstGeom>
          <a:noFill/>
        </p:spPr>
        <p:txBody>
          <a:bodyPr wrap="square" rtlCol="0">
            <a:spAutoFit/>
          </a:bodyPr>
          <a:lstStyle/>
          <a:p>
            <a:r>
              <a:rPr lang="en-GB" dirty="0"/>
              <a:t>Transformer: </a:t>
            </a:r>
            <a:r>
              <a:rPr lang="en-GB" dirty="0" err="1"/>
              <a:t>Yg</a:t>
            </a:r>
            <a:r>
              <a:rPr lang="en-GB" dirty="0"/>
              <a:t>-delta with 18% impedance</a:t>
            </a:r>
            <a:endParaRPr lang="nl-NL" dirty="0"/>
          </a:p>
        </p:txBody>
      </p:sp>
    </p:spTree>
    <p:extLst>
      <p:ext uri="{BB962C8B-B14F-4D97-AF65-F5344CB8AC3E}">
        <p14:creationId xmlns:p14="http://schemas.microsoft.com/office/powerpoint/2010/main" val="168085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E3A8-8837-AC63-9A1D-E90B18595433}"/>
              </a:ext>
            </a:extLst>
          </p:cNvPr>
          <p:cNvSpPr>
            <a:spLocks noGrp="1"/>
          </p:cNvSpPr>
          <p:nvPr>
            <p:ph type="title"/>
          </p:nvPr>
        </p:nvSpPr>
        <p:spPr/>
        <p:txBody>
          <a:bodyPr/>
          <a:lstStyle/>
          <a:p>
            <a:endParaRPr lang="nl-NL" dirty="0"/>
          </a:p>
        </p:txBody>
      </p:sp>
      <p:pic>
        <p:nvPicPr>
          <p:cNvPr id="4" name="Picture 3">
            <a:extLst>
              <a:ext uri="{FF2B5EF4-FFF2-40B4-BE49-F238E27FC236}">
                <a16:creationId xmlns:a16="http://schemas.microsoft.com/office/drawing/2014/main" id="{F937CDDE-6518-09E6-D650-17D9BFCB026B}"/>
              </a:ext>
            </a:extLst>
          </p:cNvPr>
          <p:cNvPicPr>
            <a:picLocks noChangeAspect="1"/>
          </p:cNvPicPr>
          <p:nvPr/>
        </p:nvPicPr>
        <p:blipFill>
          <a:blip r:embed="rId3"/>
          <a:stretch>
            <a:fillRect/>
          </a:stretch>
        </p:blipFill>
        <p:spPr>
          <a:xfrm>
            <a:off x="2392062" y="-193191"/>
            <a:ext cx="7276672" cy="2819084"/>
          </a:xfrm>
          <a:prstGeom prst="rect">
            <a:avLst/>
          </a:prstGeom>
        </p:spPr>
      </p:pic>
      <p:grpSp>
        <p:nvGrpSpPr>
          <p:cNvPr id="7" name="Group 6">
            <a:extLst>
              <a:ext uri="{FF2B5EF4-FFF2-40B4-BE49-F238E27FC236}">
                <a16:creationId xmlns:a16="http://schemas.microsoft.com/office/drawing/2014/main" id="{F46600BD-6DE1-141A-9DC5-E5210D64DF8B}"/>
              </a:ext>
            </a:extLst>
          </p:cNvPr>
          <p:cNvGrpSpPr/>
          <p:nvPr/>
        </p:nvGrpSpPr>
        <p:grpSpPr>
          <a:xfrm>
            <a:off x="74068" y="2625893"/>
            <a:ext cx="11900007" cy="4155540"/>
            <a:chOff x="92276" y="2625589"/>
            <a:chExt cx="12192000" cy="4316684"/>
          </a:xfrm>
        </p:grpSpPr>
        <p:pic>
          <p:nvPicPr>
            <p:cNvPr id="5" name="Picture 4">
              <a:extLst>
                <a:ext uri="{FF2B5EF4-FFF2-40B4-BE49-F238E27FC236}">
                  <a16:creationId xmlns:a16="http://schemas.microsoft.com/office/drawing/2014/main" id="{01247F83-A93C-36F8-CE07-54117D09A486}"/>
                </a:ext>
              </a:extLst>
            </p:cNvPr>
            <p:cNvPicPr>
              <a:picLocks noChangeAspect="1"/>
            </p:cNvPicPr>
            <p:nvPr/>
          </p:nvPicPr>
          <p:blipFill>
            <a:blip r:embed="rId4"/>
            <a:stretch>
              <a:fillRect/>
            </a:stretch>
          </p:blipFill>
          <p:spPr>
            <a:xfrm>
              <a:off x="92276" y="2625589"/>
              <a:ext cx="12192000" cy="4316684"/>
            </a:xfrm>
            <a:prstGeom prst="rect">
              <a:avLst/>
            </a:prstGeom>
            <a:ln w="127000" cap="sq">
              <a:solidFill>
                <a:srgbClr val="000000"/>
              </a:solidFill>
              <a:miter lim="800000"/>
            </a:ln>
            <a:effectLst>
              <a:outerShdw blurRad="57150" dist="50800" dir="2700000" algn="tl" rotWithShape="0">
                <a:srgbClr val="000000">
                  <a:alpha val="40000"/>
                </a:srgbClr>
              </a:outerShdw>
            </a:effec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D6EAF62-DDFE-5421-9257-F9AF8D138AC5}"/>
                    </a:ext>
                  </a:extLst>
                </p:cNvPr>
                <p:cNvSpPr txBox="1"/>
                <p:nvPr/>
              </p:nvSpPr>
              <p:spPr>
                <a:xfrm>
                  <a:off x="5251509" y="4678979"/>
                  <a:ext cx="2229585" cy="60112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nl-NL" b="1" i="1" smtClean="0">
                                <a:solidFill>
                                  <a:srgbClr val="FF0000"/>
                                </a:solidFill>
                                <a:latin typeface="Cambria Math" panose="02040503050406030204" pitchFamily="18" charset="0"/>
                              </a:rPr>
                            </m:ctrlPr>
                          </m:fPr>
                          <m:num>
                            <m:r>
                              <a:rPr lang="en-GB" b="1" i="1" smtClean="0">
                                <a:solidFill>
                                  <a:srgbClr val="FF0000"/>
                                </a:solidFill>
                                <a:latin typeface="Cambria Math" panose="02040503050406030204" pitchFamily="18" charset="0"/>
                              </a:rPr>
                              <m:t>𝟏</m:t>
                            </m:r>
                          </m:num>
                          <m:den>
                            <m:r>
                              <a:rPr lang="en-GB" b="1" i="1" smtClean="0">
                                <a:solidFill>
                                  <a:srgbClr val="FF0000"/>
                                </a:solidFill>
                                <a:latin typeface="Cambria Math" panose="02040503050406030204" pitchFamily="18" charset="0"/>
                              </a:rPr>
                              <m:t>𝟏</m:t>
                            </m:r>
                            <m:r>
                              <a:rPr lang="en-GB" b="1" i="1" smtClean="0">
                                <a:solidFill>
                                  <a:srgbClr val="FF0000"/>
                                </a:solidFill>
                                <a:latin typeface="Cambria Math" panose="02040503050406030204" pitchFamily="18" charset="0"/>
                              </a:rPr>
                              <m:t>+</m:t>
                            </m:r>
                            <m:r>
                              <a:rPr lang="en-GB" b="1" i="1" smtClean="0">
                                <a:solidFill>
                                  <a:srgbClr val="FF0000"/>
                                </a:solidFill>
                                <a:latin typeface="Cambria Math" panose="02040503050406030204" pitchFamily="18" charset="0"/>
                              </a:rPr>
                              <m:t>𝝎</m:t>
                            </m:r>
                            <m:sSub>
                              <m:sSubPr>
                                <m:ctrlPr>
                                  <a:rPr lang="en-GB" b="1" i="1" smtClean="0">
                                    <a:solidFill>
                                      <a:srgbClr val="FF0000"/>
                                    </a:solidFill>
                                    <a:latin typeface="Cambria Math" panose="02040503050406030204" pitchFamily="18" charset="0"/>
                                  </a:rPr>
                                </m:ctrlPr>
                              </m:sSubPr>
                              <m:e>
                                <m:r>
                                  <a:rPr lang="en-GB" b="1" i="1" smtClean="0">
                                    <a:solidFill>
                                      <a:srgbClr val="FF0000"/>
                                    </a:solidFill>
                                    <a:latin typeface="Cambria Math" panose="02040503050406030204" pitchFamily="18" charset="0"/>
                                  </a:rPr>
                                  <m:t>𝑻</m:t>
                                </m:r>
                              </m:e>
                              <m:sub>
                                <m:r>
                                  <a:rPr lang="en-GB" b="1" i="1" smtClean="0">
                                    <a:solidFill>
                                      <a:srgbClr val="FF0000"/>
                                    </a:solidFill>
                                    <a:latin typeface="Cambria Math" panose="02040503050406030204" pitchFamily="18" charset="0"/>
                                  </a:rPr>
                                  <m:t>𝒆𝒑𝒔</m:t>
                                </m:r>
                              </m:sub>
                            </m:sSub>
                            <m:r>
                              <a:rPr lang="en-GB" b="1" i="1" smtClean="0">
                                <a:solidFill>
                                  <a:srgbClr val="FF0000"/>
                                </a:solidFill>
                                <a:latin typeface="Cambria Math" panose="02040503050406030204" pitchFamily="18" charset="0"/>
                              </a:rPr>
                              <m:t>.</m:t>
                            </m:r>
                            <m:r>
                              <a:rPr lang="en-GB" b="1" i="1" smtClean="0">
                                <a:solidFill>
                                  <a:srgbClr val="FF0000"/>
                                </a:solidFill>
                                <a:latin typeface="Cambria Math" panose="02040503050406030204" pitchFamily="18" charset="0"/>
                              </a:rPr>
                              <m:t>𝒔</m:t>
                            </m:r>
                            <m:r>
                              <a:rPr lang="en-GB" b="1" i="1" smtClean="0">
                                <a:solidFill>
                                  <a:srgbClr val="FF0000"/>
                                </a:solidFill>
                                <a:latin typeface="Cambria Math" panose="02040503050406030204" pitchFamily="18" charset="0"/>
                              </a:rPr>
                              <m:t>+</m:t>
                            </m:r>
                            <m:r>
                              <a:rPr lang="en-GB" b="1" i="1" smtClean="0">
                                <a:solidFill>
                                  <a:srgbClr val="FF0000"/>
                                </a:solidFill>
                                <a:latin typeface="Cambria Math" panose="02040503050406030204" pitchFamily="18" charset="0"/>
                              </a:rPr>
                              <m:t>𝝎</m:t>
                            </m:r>
                            <m:sSub>
                              <m:sSubPr>
                                <m:ctrlPr>
                                  <a:rPr lang="en-GB" b="1" i="1" smtClean="0">
                                    <a:solidFill>
                                      <a:srgbClr val="FF0000"/>
                                    </a:solidFill>
                                    <a:latin typeface="Cambria Math" panose="02040503050406030204" pitchFamily="18" charset="0"/>
                                  </a:rPr>
                                </m:ctrlPr>
                              </m:sSubPr>
                              <m:e>
                                <m:r>
                                  <a:rPr lang="en-GB" b="1" i="1" smtClean="0">
                                    <a:solidFill>
                                      <a:srgbClr val="FF0000"/>
                                    </a:solidFill>
                                    <a:latin typeface="Cambria Math" panose="02040503050406030204" pitchFamily="18" charset="0"/>
                                  </a:rPr>
                                  <m:t>𝑻</m:t>
                                </m:r>
                              </m:e>
                              <m:sub>
                                <m:r>
                                  <a:rPr lang="en-GB" b="1" i="1" smtClean="0">
                                    <a:solidFill>
                                      <a:srgbClr val="FF0000"/>
                                    </a:solidFill>
                                    <a:latin typeface="Cambria Math" panose="02040503050406030204" pitchFamily="18" charset="0"/>
                                  </a:rPr>
                                  <m:t>𝟐</m:t>
                                </m:r>
                              </m:sub>
                            </m:sSub>
                            <m:sSup>
                              <m:sSupPr>
                                <m:ctrlPr>
                                  <a:rPr lang="en-GB" b="1" i="1" smtClean="0">
                                    <a:solidFill>
                                      <a:srgbClr val="FF0000"/>
                                    </a:solidFill>
                                    <a:latin typeface="Cambria Math" panose="02040503050406030204" pitchFamily="18" charset="0"/>
                                  </a:rPr>
                                </m:ctrlPr>
                              </m:sSupPr>
                              <m:e>
                                <m:r>
                                  <a:rPr lang="en-GB" b="1" i="1" smtClean="0">
                                    <a:solidFill>
                                      <a:srgbClr val="FF0000"/>
                                    </a:solidFill>
                                    <a:latin typeface="Cambria Math" panose="02040503050406030204" pitchFamily="18" charset="0"/>
                                  </a:rPr>
                                  <m:t>𝒔</m:t>
                                </m:r>
                              </m:e>
                              <m:sup>
                                <m:r>
                                  <a:rPr lang="en-GB" b="1" i="1" smtClean="0">
                                    <a:solidFill>
                                      <a:srgbClr val="FF0000"/>
                                    </a:solidFill>
                                    <a:latin typeface="Cambria Math" panose="02040503050406030204" pitchFamily="18" charset="0"/>
                                  </a:rPr>
                                  <m:t>𝟐</m:t>
                                </m:r>
                              </m:sup>
                            </m:sSup>
                          </m:den>
                        </m:f>
                      </m:oMath>
                    </m:oMathPara>
                  </a14:m>
                  <a:endParaRPr lang="nl-NL" b="1" dirty="0">
                    <a:solidFill>
                      <a:srgbClr val="FF0000"/>
                    </a:solidFill>
                  </a:endParaRPr>
                </a:p>
              </p:txBody>
            </p:sp>
          </mc:Choice>
          <mc:Fallback xmlns="">
            <p:sp>
              <p:nvSpPr>
                <p:cNvPr id="6" name="TextBox 5">
                  <a:extLst>
                    <a:ext uri="{FF2B5EF4-FFF2-40B4-BE49-F238E27FC236}">
                      <a16:creationId xmlns:a16="http://schemas.microsoft.com/office/drawing/2014/main" id="{BD6EAF62-DDFE-5421-9257-F9AF8D138AC5}"/>
                    </a:ext>
                  </a:extLst>
                </p:cNvPr>
                <p:cNvSpPr txBox="1">
                  <a:spLocks noRot="1" noChangeAspect="1" noMove="1" noResize="1" noEditPoints="1" noAdjustHandles="1" noChangeArrowheads="1" noChangeShapeType="1" noTextEdit="1"/>
                </p:cNvSpPr>
                <p:nvPr/>
              </p:nvSpPr>
              <p:spPr>
                <a:xfrm>
                  <a:off x="5251509" y="4678979"/>
                  <a:ext cx="2229585" cy="601127"/>
                </a:xfrm>
                <a:prstGeom prst="rect">
                  <a:avLst/>
                </a:prstGeom>
                <a:blipFill>
                  <a:blip r:embed="rId5"/>
                  <a:stretch>
                    <a:fillRect/>
                  </a:stretch>
                </a:blipFill>
                <a:ln>
                  <a:solidFill>
                    <a:schemeClr val="tx1"/>
                  </a:solidFill>
                </a:ln>
              </p:spPr>
              <p:txBody>
                <a:bodyPr/>
                <a:lstStyle/>
                <a:p>
                  <a:r>
                    <a:rPr lang="nl-NL">
                      <a:noFill/>
                    </a:rPr>
                    <a:t> </a:t>
                  </a:r>
                </a:p>
              </p:txBody>
            </p:sp>
          </mc:Fallback>
        </mc:AlternateContent>
      </p:grpSp>
      <p:sp>
        <p:nvSpPr>
          <p:cNvPr id="8" name="TextBox 7">
            <a:extLst>
              <a:ext uri="{FF2B5EF4-FFF2-40B4-BE49-F238E27FC236}">
                <a16:creationId xmlns:a16="http://schemas.microsoft.com/office/drawing/2014/main" id="{602F1149-B51F-CE1A-C5A6-A7155FFF9FDD}"/>
              </a:ext>
            </a:extLst>
          </p:cNvPr>
          <p:cNvSpPr txBox="1"/>
          <p:nvPr/>
        </p:nvSpPr>
        <p:spPr>
          <a:xfrm>
            <a:off x="4829453" y="5355606"/>
            <a:ext cx="2427024" cy="369332"/>
          </a:xfrm>
          <a:prstGeom prst="rect">
            <a:avLst/>
          </a:prstGeom>
          <a:noFill/>
        </p:spPr>
        <p:txBody>
          <a:bodyPr wrap="square" rtlCol="0">
            <a:spAutoFit/>
          </a:bodyPr>
          <a:lstStyle/>
          <a:p>
            <a:r>
              <a:rPr lang="en-GB" dirty="0" err="1"/>
              <a:t>Cut_off</a:t>
            </a:r>
            <a:r>
              <a:rPr lang="en-GB" dirty="0"/>
              <a:t> </a:t>
            </a:r>
            <a:r>
              <a:rPr lang="en-GB" dirty="0" err="1"/>
              <a:t>freq</a:t>
            </a:r>
            <a:r>
              <a:rPr lang="en-GB" dirty="0"/>
              <a:t> of 2kHz</a:t>
            </a:r>
            <a:endParaRPr lang="nl-NL" dirty="0"/>
          </a:p>
        </p:txBody>
      </p:sp>
      <p:sp>
        <p:nvSpPr>
          <p:cNvPr id="3" name="Arrow: Down 2">
            <a:extLst>
              <a:ext uri="{FF2B5EF4-FFF2-40B4-BE49-F238E27FC236}">
                <a16:creationId xmlns:a16="http://schemas.microsoft.com/office/drawing/2014/main" id="{BECEC17E-6572-ED04-B9F1-6632D41EE2C3}"/>
              </a:ext>
            </a:extLst>
          </p:cNvPr>
          <p:cNvSpPr/>
          <p:nvPr/>
        </p:nvSpPr>
        <p:spPr>
          <a:xfrm>
            <a:off x="5780013" y="2346040"/>
            <a:ext cx="326572" cy="41987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0840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5414-77E8-3238-7935-AE6FB80F861F}"/>
              </a:ext>
            </a:extLst>
          </p:cNvPr>
          <p:cNvSpPr>
            <a:spLocks noGrp="1"/>
          </p:cNvSpPr>
          <p:nvPr>
            <p:ph type="title"/>
          </p:nvPr>
        </p:nvSpPr>
        <p:spPr>
          <a:xfrm>
            <a:off x="355600" y="323849"/>
            <a:ext cx="10515600" cy="714375"/>
          </a:xfrm>
        </p:spPr>
        <p:txBody>
          <a:bodyPr/>
          <a:lstStyle/>
          <a:p>
            <a:r>
              <a:rPr lang="en-GB" dirty="0"/>
              <a:t>Convert to </a:t>
            </a:r>
            <a:r>
              <a:rPr lang="en-GB" dirty="0" err="1"/>
              <a:t>p.u</a:t>
            </a:r>
            <a:r>
              <a:rPr lang="en-GB" dirty="0"/>
              <a:t>. Block </a:t>
            </a:r>
            <a:endParaRPr lang="nl-NL" dirty="0"/>
          </a:p>
        </p:txBody>
      </p:sp>
      <p:sp>
        <p:nvSpPr>
          <p:cNvPr id="3" name="Content Placeholder 2">
            <a:extLst>
              <a:ext uri="{FF2B5EF4-FFF2-40B4-BE49-F238E27FC236}">
                <a16:creationId xmlns:a16="http://schemas.microsoft.com/office/drawing/2014/main" id="{A6DBBD45-B009-D48B-BAA9-82B0563FBAFD}"/>
              </a:ext>
            </a:extLst>
          </p:cNvPr>
          <p:cNvSpPr>
            <a:spLocks noGrp="1"/>
          </p:cNvSpPr>
          <p:nvPr>
            <p:ph idx="1"/>
          </p:nvPr>
        </p:nvSpPr>
        <p:spPr>
          <a:xfrm>
            <a:off x="558800" y="1168400"/>
            <a:ext cx="11455400" cy="5588000"/>
          </a:xfrm>
        </p:spPr>
        <p:txBody>
          <a:bodyPr>
            <a:normAutofit fontScale="55000" lnSpcReduction="20000"/>
          </a:bodyPr>
          <a:lstStyle/>
          <a:p>
            <a:pPr marL="0" indent="0">
              <a:buNone/>
            </a:pPr>
            <a:r>
              <a:rPr lang="nl-NL" dirty="0"/>
              <a:t>//* </a:t>
            </a:r>
            <a:r>
              <a:rPr lang="nl-NL" dirty="0" err="1"/>
              <a:t>Fundamental</a:t>
            </a:r>
            <a:r>
              <a:rPr lang="nl-NL" dirty="0"/>
              <a:t> </a:t>
            </a:r>
            <a:r>
              <a:rPr lang="nl-NL" dirty="0" err="1"/>
              <a:t>Period</a:t>
            </a:r>
            <a:endParaRPr lang="nl-NL" dirty="0"/>
          </a:p>
          <a:p>
            <a:pPr marL="0" indent="0">
              <a:buNone/>
            </a:pPr>
            <a:r>
              <a:rPr lang="nl-NL" dirty="0"/>
              <a:t>		</a:t>
            </a:r>
            <a:r>
              <a:rPr lang="nl-NL" dirty="0" err="1"/>
              <a:t>Period</a:t>
            </a:r>
            <a:r>
              <a:rPr lang="nl-NL" dirty="0"/>
              <a:t> = 1 / </a:t>
            </a:r>
            <a:r>
              <a:rPr lang="nl-NL" dirty="0" err="1"/>
              <a:t>Freq</a:t>
            </a:r>
            <a:r>
              <a:rPr lang="nl-NL" dirty="0"/>
              <a:t>;          // </a:t>
            </a:r>
            <a:r>
              <a:rPr lang="nl-NL" dirty="0" err="1"/>
              <a:t>Period</a:t>
            </a:r>
            <a:r>
              <a:rPr lang="nl-NL" dirty="0"/>
              <a:t> (s)</a:t>
            </a:r>
          </a:p>
          <a:p>
            <a:pPr marL="0" indent="0">
              <a:buNone/>
            </a:pPr>
            <a:r>
              <a:rPr lang="nl-NL" dirty="0"/>
              <a:t>		</a:t>
            </a:r>
            <a:r>
              <a:rPr lang="nl-NL" dirty="0" err="1"/>
              <a:t>period</a:t>
            </a:r>
            <a:r>
              <a:rPr lang="nl-NL" dirty="0"/>
              <a:t> = 1 / </a:t>
            </a:r>
            <a:r>
              <a:rPr lang="nl-NL" dirty="0" err="1"/>
              <a:t>Freq</a:t>
            </a:r>
            <a:r>
              <a:rPr lang="nl-NL" dirty="0"/>
              <a:t>;          // </a:t>
            </a:r>
            <a:r>
              <a:rPr lang="nl-NL" dirty="0" err="1"/>
              <a:t>Period</a:t>
            </a:r>
            <a:r>
              <a:rPr lang="nl-NL" dirty="0"/>
              <a:t> (s)</a:t>
            </a:r>
          </a:p>
          <a:p>
            <a:pPr marL="0" indent="0">
              <a:buNone/>
            </a:pPr>
            <a:r>
              <a:rPr lang="nl-NL" dirty="0"/>
              <a:t>		w = 2*PI*</a:t>
            </a:r>
            <a:r>
              <a:rPr lang="nl-NL" dirty="0" err="1"/>
              <a:t>Freq</a:t>
            </a:r>
            <a:r>
              <a:rPr lang="nl-NL" dirty="0"/>
              <a:t>;				// </a:t>
            </a:r>
            <a:r>
              <a:rPr lang="nl-NL" dirty="0" err="1"/>
              <a:t>impulse</a:t>
            </a:r>
            <a:r>
              <a:rPr lang="nl-NL" dirty="0"/>
              <a:t> (rad/s)</a:t>
            </a:r>
          </a:p>
          <a:p>
            <a:pPr marL="0" indent="0">
              <a:buNone/>
            </a:pPr>
            <a:r>
              <a:rPr lang="nl-NL" dirty="0"/>
              <a:t>		//* Base </a:t>
            </a:r>
            <a:r>
              <a:rPr lang="nl-NL" dirty="0" err="1"/>
              <a:t>calculations</a:t>
            </a:r>
            <a:endParaRPr lang="nl-NL" dirty="0"/>
          </a:p>
          <a:p>
            <a:pPr marL="0" indent="0">
              <a:buNone/>
            </a:pPr>
            <a:r>
              <a:rPr lang="nl-NL" dirty="0"/>
              <a:t>		S_VA = S_MVA * 1e6; 												// </a:t>
            </a:r>
            <a:r>
              <a:rPr lang="nl-NL" dirty="0" err="1"/>
              <a:t>Rated</a:t>
            </a:r>
            <a:r>
              <a:rPr lang="nl-NL" dirty="0"/>
              <a:t> apparent power of MMC station (VA)</a:t>
            </a:r>
          </a:p>
          <a:p>
            <a:pPr marL="0" indent="0">
              <a:buNone/>
            </a:pPr>
            <a:r>
              <a:rPr lang="nl-NL" dirty="0"/>
              <a:t>		</a:t>
            </a:r>
            <a:r>
              <a:rPr lang="nl-NL" dirty="0" err="1"/>
              <a:t>Vdc_V</a:t>
            </a:r>
            <a:r>
              <a:rPr lang="nl-NL" dirty="0"/>
              <a:t> = </a:t>
            </a:r>
            <a:r>
              <a:rPr lang="nl-NL" dirty="0" err="1"/>
              <a:t>Vdc_kV</a:t>
            </a:r>
            <a:r>
              <a:rPr lang="nl-NL" dirty="0"/>
              <a:t> * 1e3;												// </a:t>
            </a:r>
            <a:r>
              <a:rPr lang="nl-NL" dirty="0" err="1"/>
              <a:t>Rated</a:t>
            </a:r>
            <a:r>
              <a:rPr lang="nl-NL" dirty="0"/>
              <a:t> DC voltage (V)</a:t>
            </a:r>
          </a:p>
          <a:p>
            <a:pPr marL="0" indent="0">
              <a:buNone/>
            </a:pPr>
            <a:r>
              <a:rPr lang="nl-NL" dirty="0"/>
              <a:t>		</a:t>
            </a:r>
            <a:r>
              <a:rPr lang="nl-NL" dirty="0" err="1"/>
              <a:t>Vac_primary_VRMSLL</a:t>
            </a:r>
            <a:r>
              <a:rPr lang="nl-NL" dirty="0"/>
              <a:t> = </a:t>
            </a:r>
            <a:r>
              <a:rPr lang="nl-NL" dirty="0" err="1"/>
              <a:t>Vac_primary_kVRMSLL</a:t>
            </a:r>
            <a:r>
              <a:rPr lang="nl-NL" dirty="0"/>
              <a:t> * 1e3;		// </a:t>
            </a:r>
            <a:r>
              <a:rPr lang="nl-NL" dirty="0" err="1"/>
              <a:t>Primary</a:t>
            </a:r>
            <a:r>
              <a:rPr lang="nl-NL" dirty="0"/>
              <a:t> winding AC voltage (VRMSLL)</a:t>
            </a:r>
          </a:p>
          <a:p>
            <a:pPr marL="0" indent="0">
              <a:buNone/>
            </a:pPr>
            <a:r>
              <a:rPr lang="nl-NL" dirty="0"/>
              <a:t>		</a:t>
            </a:r>
            <a:r>
              <a:rPr lang="nl-NL" dirty="0" err="1"/>
              <a:t>Vac_secondary_VRMSLL</a:t>
            </a:r>
            <a:r>
              <a:rPr lang="nl-NL" dirty="0"/>
              <a:t> = </a:t>
            </a:r>
            <a:r>
              <a:rPr lang="nl-NL" dirty="0" err="1"/>
              <a:t>Vac_secondary_kVRMSLL</a:t>
            </a:r>
            <a:r>
              <a:rPr lang="nl-NL" dirty="0"/>
              <a:t> * 1e3;                         // </a:t>
            </a:r>
            <a:r>
              <a:rPr lang="nl-NL" dirty="0" err="1"/>
              <a:t>Secondary</a:t>
            </a:r>
            <a:r>
              <a:rPr lang="nl-NL" dirty="0"/>
              <a:t> winding AC voltage (VRMSLL)</a:t>
            </a:r>
          </a:p>
          <a:p>
            <a:pPr marL="0" indent="0">
              <a:buNone/>
            </a:pPr>
            <a:r>
              <a:rPr lang="nl-NL" dirty="0"/>
              <a:t>		</a:t>
            </a:r>
            <a:r>
              <a:rPr lang="nl-NL" dirty="0" err="1"/>
              <a:t>Vac_primary_V</a:t>
            </a:r>
            <a:r>
              <a:rPr lang="nl-NL" dirty="0"/>
              <a:t> = </a:t>
            </a:r>
            <a:r>
              <a:rPr lang="nl-NL" dirty="0" err="1"/>
              <a:t>Vac_primary_VRMSLL</a:t>
            </a:r>
            <a:r>
              <a:rPr lang="nl-NL" dirty="0"/>
              <a:t> * </a:t>
            </a:r>
            <a:r>
              <a:rPr lang="nl-NL" dirty="0" err="1"/>
              <a:t>sqrt</a:t>
            </a:r>
            <a:r>
              <a:rPr lang="nl-NL" dirty="0"/>
              <a:t>(2/3);		  // </a:t>
            </a:r>
            <a:r>
              <a:rPr lang="nl-NL" dirty="0" err="1"/>
              <a:t>Primary</a:t>
            </a:r>
            <a:r>
              <a:rPr lang="nl-NL" dirty="0"/>
              <a:t> winding AC voltage (V)</a:t>
            </a:r>
          </a:p>
          <a:p>
            <a:pPr marL="0" indent="0">
              <a:buNone/>
            </a:pPr>
            <a:r>
              <a:rPr lang="nl-NL" dirty="0"/>
              <a:t>		</a:t>
            </a:r>
            <a:r>
              <a:rPr lang="nl-NL" dirty="0" err="1"/>
              <a:t>Vac_secondary_V</a:t>
            </a:r>
            <a:r>
              <a:rPr lang="nl-NL" dirty="0"/>
              <a:t> = </a:t>
            </a:r>
            <a:r>
              <a:rPr lang="nl-NL" dirty="0" err="1"/>
              <a:t>Vac_secondary_VRMSLL</a:t>
            </a:r>
            <a:r>
              <a:rPr lang="nl-NL" dirty="0"/>
              <a:t> * </a:t>
            </a:r>
            <a:r>
              <a:rPr lang="nl-NL" dirty="0" err="1"/>
              <a:t>sqrt</a:t>
            </a:r>
            <a:r>
              <a:rPr lang="nl-NL" dirty="0"/>
              <a:t>(2/3);	                     // </a:t>
            </a:r>
            <a:r>
              <a:rPr lang="nl-NL" dirty="0" err="1"/>
              <a:t>Secondary</a:t>
            </a:r>
            <a:r>
              <a:rPr lang="nl-NL" dirty="0"/>
              <a:t> winding AC voltage (V)</a:t>
            </a:r>
          </a:p>
          <a:p>
            <a:pPr marL="0" indent="0">
              <a:buNone/>
            </a:pPr>
            <a:r>
              <a:rPr lang="nl-NL" dirty="0"/>
              <a:t>		</a:t>
            </a:r>
            <a:r>
              <a:rPr lang="nl-NL" dirty="0" err="1"/>
              <a:t>Idc_A</a:t>
            </a:r>
            <a:r>
              <a:rPr lang="nl-NL" dirty="0"/>
              <a:t> = S_VA / </a:t>
            </a:r>
            <a:r>
              <a:rPr lang="nl-NL" dirty="0" err="1"/>
              <a:t>Vdc_V</a:t>
            </a:r>
            <a:r>
              <a:rPr lang="nl-NL" dirty="0"/>
              <a:t>;				                     // DC </a:t>
            </a:r>
            <a:r>
              <a:rPr lang="nl-NL" dirty="0" err="1"/>
              <a:t>current</a:t>
            </a:r>
            <a:r>
              <a:rPr lang="nl-NL" dirty="0"/>
              <a:t> (A)</a:t>
            </a:r>
          </a:p>
          <a:p>
            <a:pPr marL="0" indent="0">
              <a:buNone/>
            </a:pPr>
            <a:r>
              <a:rPr lang="nl-NL" dirty="0"/>
              <a:t>		</a:t>
            </a:r>
            <a:r>
              <a:rPr lang="nl-NL" dirty="0" err="1"/>
              <a:t>Iac_primary_A</a:t>
            </a:r>
            <a:r>
              <a:rPr lang="nl-NL" dirty="0"/>
              <a:t> = S_VA / </a:t>
            </a:r>
            <a:r>
              <a:rPr lang="nl-NL" dirty="0" err="1"/>
              <a:t>Vac_primary_VRMSLL</a:t>
            </a:r>
            <a:r>
              <a:rPr lang="nl-NL" dirty="0"/>
              <a:t> * </a:t>
            </a:r>
            <a:r>
              <a:rPr lang="nl-NL" dirty="0" err="1"/>
              <a:t>sqrt</a:t>
            </a:r>
            <a:r>
              <a:rPr lang="nl-NL" dirty="0"/>
              <a:t>(2 / 3);		// </a:t>
            </a:r>
            <a:r>
              <a:rPr lang="nl-NL" dirty="0" err="1"/>
              <a:t>Primary</a:t>
            </a:r>
            <a:r>
              <a:rPr lang="nl-NL" dirty="0"/>
              <a:t> winding AC </a:t>
            </a:r>
            <a:r>
              <a:rPr lang="nl-NL" dirty="0" err="1"/>
              <a:t>current</a:t>
            </a:r>
            <a:r>
              <a:rPr lang="nl-NL" dirty="0"/>
              <a:t> (A)</a:t>
            </a:r>
          </a:p>
          <a:p>
            <a:pPr marL="0" indent="0">
              <a:buNone/>
            </a:pPr>
            <a:r>
              <a:rPr lang="nl-NL" dirty="0"/>
              <a:t>		</a:t>
            </a:r>
            <a:r>
              <a:rPr lang="nl-NL" dirty="0" err="1"/>
              <a:t>Iac_secondary_A</a:t>
            </a:r>
            <a:r>
              <a:rPr lang="nl-NL" dirty="0"/>
              <a:t> = S_VA / </a:t>
            </a:r>
            <a:r>
              <a:rPr lang="nl-NL" dirty="0" err="1"/>
              <a:t>Vac_secondary_VRMSLL</a:t>
            </a:r>
            <a:r>
              <a:rPr lang="nl-NL" dirty="0"/>
              <a:t> * </a:t>
            </a:r>
            <a:r>
              <a:rPr lang="nl-NL" dirty="0" err="1"/>
              <a:t>sqrt</a:t>
            </a:r>
            <a:r>
              <a:rPr lang="nl-NL" dirty="0"/>
              <a:t>(2 / 3);	// </a:t>
            </a:r>
            <a:r>
              <a:rPr lang="nl-NL" dirty="0" err="1"/>
              <a:t>Secondary</a:t>
            </a:r>
            <a:r>
              <a:rPr lang="nl-NL" dirty="0"/>
              <a:t> winding AC </a:t>
            </a:r>
            <a:r>
              <a:rPr lang="nl-NL" dirty="0" err="1"/>
              <a:t>current</a:t>
            </a:r>
            <a:r>
              <a:rPr lang="nl-NL" dirty="0"/>
              <a:t> (A)</a:t>
            </a:r>
          </a:p>
          <a:p>
            <a:pPr marL="0" indent="0">
              <a:buNone/>
            </a:pPr>
            <a:r>
              <a:rPr lang="nl-NL" dirty="0"/>
              <a:t>		</a:t>
            </a:r>
            <a:r>
              <a:rPr lang="nl-NL" dirty="0" err="1"/>
              <a:t>Zbase_primary_Ohm</a:t>
            </a:r>
            <a:r>
              <a:rPr lang="nl-NL" dirty="0"/>
              <a:t> = </a:t>
            </a:r>
            <a:r>
              <a:rPr lang="nl-NL" dirty="0" err="1"/>
              <a:t>Vac_primary_VRMSLL</a:t>
            </a:r>
            <a:r>
              <a:rPr lang="nl-NL" dirty="0"/>
              <a:t> * </a:t>
            </a:r>
            <a:r>
              <a:rPr lang="nl-NL" dirty="0" err="1"/>
              <a:t>Vac_primary_VRMSLL</a:t>
            </a:r>
            <a:r>
              <a:rPr lang="nl-NL" dirty="0"/>
              <a:t> / S_VA;// </a:t>
            </a:r>
            <a:r>
              <a:rPr lang="nl-NL" dirty="0" err="1"/>
              <a:t>Primary</a:t>
            </a:r>
            <a:r>
              <a:rPr lang="nl-NL" dirty="0"/>
              <a:t> winding base </a:t>
            </a:r>
            <a:r>
              <a:rPr lang="nl-NL" dirty="0" err="1"/>
              <a:t>impedance</a:t>
            </a:r>
            <a:r>
              <a:rPr lang="nl-NL" dirty="0"/>
              <a:t> (Ohm)</a:t>
            </a:r>
          </a:p>
          <a:p>
            <a:pPr marL="0" indent="0">
              <a:buNone/>
            </a:pPr>
            <a:r>
              <a:rPr lang="nl-NL" dirty="0"/>
              <a:t>		</a:t>
            </a:r>
            <a:r>
              <a:rPr lang="nl-NL" dirty="0" err="1"/>
              <a:t>Zbase_secondary_Ohm</a:t>
            </a:r>
            <a:r>
              <a:rPr lang="nl-NL" dirty="0"/>
              <a:t> = </a:t>
            </a:r>
            <a:r>
              <a:rPr lang="nl-NL" dirty="0" err="1"/>
              <a:t>Vac_secondary_VRMSLL</a:t>
            </a:r>
            <a:r>
              <a:rPr lang="nl-NL" dirty="0"/>
              <a:t> * </a:t>
            </a:r>
            <a:r>
              <a:rPr lang="nl-NL" dirty="0" err="1"/>
              <a:t>Vac_secondary_VRMSLL</a:t>
            </a:r>
            <a:r>
              <a:rPr lang="nl-NL" dirty="0"/>
              <a:t> / S_VA;</a:t>
            </a:r>
          </a:p>
        </p:txBody>
      </p:sp>
    </p:spTree>
    <p:extLst>
      <p:ext uri="{BB962C8B-B14F-4D97-AF65-F5344CB8AC3E}">
        <p14:creationId xmlns:p14="http://schemas.microsoft.com/office/powerpoint/2010/main" val="411690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D1E4-6CCC-8EAA-FACC-FC1692DF1D19}"/>
              </a:ext>
            </a:extLst>
          </p:cNvPr>
          <p:cNvSpPr>
            <a:spLocks noGrp="1"/>
          </p:cNvSpPr>
          <p:nvPr>
            <p:ph type="title"/>
          </p:nvPr>
        </p:nvSpPr>
        <p:spPr>
          <a:xfrm>
            <a:off x="552974" y="0"/>
            <a:ext cx="10515600" cy="855779"/>
          </a:xfrm>
        </p:spPr>
        <p:txBody>
          <a:bodyPr/>
          <a:lstStyle/>
          <a:p>
            <a:r>
              <a:rPr lang="en-GB" dirty="0"/>
              <a:t>Effect of Filter 2kHz filter for input signals</a:t>
            </a:r>
            <a:endParaRPr lang="nl-NL" dirty="0"/>
          </a:p>
        </p:txBody>
      </p:sp>
      <p:pic>
        <p:nvPicPr>
          <p:cNvPr id="5" name="Picture 4">
            <a:extLst>
              <a:ext uri="{FF2B5EF4-FFF2-40B4-BE49-F238E27FC236}">
                <a16:creationId xmlns:a16="http://schemas.microsoft.com/office/drawing/2014/main" id="{6C336568-1445-F2E0-A8E0-D7C43BB9A928}"/>
              </a:ext>
            </a:extLst>
          </p:cNvPr>
          <p:cNvPicPr>
            <a:picLocks noChangeAspect="1"/>
          </p:cNvPicPr>
          <p:nvPr/>
        </p:nvPicPr>
        <p:blipFill>
          <a:blip r:embed="rId2"/>
          <a:stretch>
            <a:fillRect/>
          </a:stretch>
        </p:blipFill>
        <p:spPr>
          <a:xfrm>
            <a:off x="100668" y="637564"/>
            <a:ext cx="6758454" cy="3884103"/>
          </a:xfrm>
          <a:prstGeom prst="rect">
            <a:avLst/>
          </a:prstGeom>
        </p:spPr>
      </p:pic>
      <p:pic>
        <p:nvPicPr>
          <p:cNvPr id="4" name="Picture 3">
            <a:extLst>
              <a:ext uri="{FF2B5EF4-FFF2-40B4-BE49-F238E27FC236}">
                <a16:creationId xmlns:a16="http://schemas.microsoft.com/office/drawing/2014/main" id="{5137E4B0-6066-32EC-650B-330900A33B09}"/>
              </a:ext>
            </a:extLst>
          </p:cNvPr>
          <p:cNvPicPr>
            <a:picLocks noChangeAspect="1"/>
          </p:cNvPicPr>
          <p:nvPr/>
        </p:nvPicPr>
        <p:blipFill>
          <a:blip r:embed="rId3"/>
          <a:stretch>
            <a:fillRect/>
          </a:stretch>
        </p:blipFill>
        <p:spPr>
          <a:xfrm>
            <a:off x="3209075" y="1796555"/>
            <a:ext cx="8982925" cy="5061445"/>
          </a:xfrm>
          <a:prstGeom prst="rect">
            <a:avLst/>
          </a:prstGeom>
        </p:spPr>
      </p:pic>
    </p:spTree>
    <p:extLst>
      <p:ext uri="{BB962C8B-B14F-4D97-AF65-F5344CB8AC3E}">
        <p14:creationId xmlns:p14="http://schemas.microsoft.com/office/powerpoint/2010/main" val="4360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40997-EB60-D5FB-1A93-E0C67DB0BD8B}"/>
              </a:ext>
            </a:extLst>
          </p:cNvPr>
          <p:cNvSpPr>
            <a:spLocks noGrp="1"/>
          </p:cNvSpPr>
          <p:nvPr>
            <p:ph type="title"/>
          </p:nvPr>
        </p:nvSpPr>
        <p:spPr/>
        <p:txBody>
          <a:bodyPr/>
          <a:lstStyle/>
          <a:p>
            <a:endParaRPr lang="nl-NL"/>
          </a:p>
        </p:txBody>
      </p:sp>
      <p:pic>
        <p:nvPicPr>
          <p:cNvPr id="5" name="Picture 4">
            <a:extLst>
              <a:ext uri="{FF2B5EF4-FFF2-40B4-BE49-F238E27FC236}">
                <a16:creationId xmlns:a16="http://schemas.microsoft.com/office/drawing/2014/main" id="{B348164E-BF38-6C2A-9CB7-EE1482AFBEDB}"/>
              </a:ext>
            </a:extLst>
          </p:cNvPr>
          <p:cNvPicPr>
            <a:picLocks noChangeAspect="1"/>
          </p:cNvPicPr>
          <p:nvPr/>
        </p:nvPicPr>
        <p:blipFill>
          <a:blip r:embed="rId3"/>
          <a:stretch>
            <a:fillRect/>
          </a:stretch>
        </p:blipFill>
        <p:spPr>
          <a:xfrm>
            <a:off x="58723" y="2391833"/>
            <a:ext cx="2670365" cy="1142801"/>
          </a:xfrm>
          <a:prstGeom prst="rect">
            <a:avLst/>
          </a:prstGeom>
        </p:spPr>
      </p:pic>
      <p:sp>
        <p:nvSpPr>
          <p:cNvPr id="3" name="TextBox 2">
            <a:extLst>
              <a:ext uri="{FF2B5EF4-FFF2-40B4-BE49-F238E27FC236}">
                <a16:creationId xmlns:a16="http://schemas.microsoft.com/office/drawing/2014/main" id="{6E8ABE71-7B54-DED7-913D-5DFEF0EB0E13}"/>
              </a:ext>
            </a:extLst>
          </p:cNvPr>
          <p:cNvSpPr txBox="1"/>
          <p:nvPr/>
        </p:nvSpPr>
        <p:spPr>
          <a:xfrm>
            <a:off x="337657" y="4808127"/>
            <a:ext cx="6094602" cy="1508105"/>
          </a:xfrm>
          <a:prstGeom prst="rect">
            <a:avLst/>
          </a:prstGeom>
          <a:noFill/>
        </p:spPr>
        <p:txBody>
          <a:bodyPr wrap="square">
            <a:spAutoFit/>
          </a:bodyPr>
          <a:lstStyle/>
          <a:p>
            <a:pPr rtl="0">
              <a:spcBef>
                <a:spcPts val="0"/>
              </a:spcBef>
              <a:spcAft>
                <a:spcPts val="800"/>
              </a:spcAft>
            </a:pPr>
            <a:r>
              <a:rPr lang="es-ES" sz="1800" b="0" i="0" u="none" strike="noStrike" dirty="0">
                <a:solidFill>
                  <a:srgbClr val="000000"/>
                </a:solidFill>
                <a:effectLst/>
                <a:latin typeface="Calibri" panose="020F0502020204030204" pitchFamily="34" charset="0"/>
              </a:rPr>
              <a:t>P/Q/</a:t>
            </a:r>
            <a:r>
              <a:rPr lang="es-ES" sz="1800" b="0" i="0" u="none" strike="noStrike" dirty="0" err="1">
                <a:solidFill>
                  <a:srgbClr val="000000"/>
                </a:solidFill>
                <a:effectLst/>
                <a:latin typeface="Calibri" panose="020F0502020204030204" pitchFamily="34" charset="0"/>
              </a:rPr>
              <a:t>Vac</a:t>
            </a:r>
            <a:r>
              <a:rPr lang="es-ES" sz="1800" b="0" i="0" u="none" strike="noStrike" dirty="0">
                <a:solidFill>
                  <a:srgbClr val="000000"/>
                </a:solidFill>
                <a:effectLst/>
                <a:latin typeface="Calibri" panose="020F0502020204030204" pitchFamily="34" charset="0"/>
              </a:rPr>
              <a:t> </a:t>
            </a:r>
            <a:r>
              <a:rPr lang="es-ES" sz="1800" b="0" i="0" u="none" strike="noStrike" dirty="0" err="1">
                <a:solidFill>
                  <a:srgbClr val="000000"/>
                </a:solidFill>
                <a:effectLst/>
                <a:latin typeface="Calibri" panose="020F0502020204030204" pitchFamily="34" charset="0"/>
              </a:rPr>
              <a:t>Calcu</a:t>
            </a:r>
            <a:r>
              <a:rPr lang="es-ES" dirty="0" err="1">
                <a:solidFill>
                  <a:srgbClr val="000000"/>
                </a:solidFill>
                <a:latin typeface="Calibri" panose="020F0502020204030204" pitchFamily="34" charset="0"/>
              </a:rPr>
              <a:t>lations</a:t>
            </a:r>
            <a:endParaRPr lang="es-ES" sz="1800" b="0" i="0" u="none" strike="noStrike" dirty="0">
              <a:solidFill>
                <a:srgbClr val="000000"/>
              </a:solidFill>
              <a:effectLst/>
              <a:latin typeface="Calibri" panose="020F0502020204030204" pitchFamily="34" charset="0"/>
            </a:endParaRPr>
          </a:p>
          <a:p>
            <a:pPr rtl="0">
              <a:spcBef>
                <a:spcPts val="0"/>
              </a:spcBef>
              <a:spcAft>
                <a:spcPts val="800"/>
              </a:spcAft>
            </a:pPr>
            <a:r>
              <a:rPr lang="es-ES" sz="1800" b="0" i="0" u="none" strike="noStrike" dirty="0">
                <a:solidFill>
                  <a:srgbClr val="000000"/>
                </a:solidFill>
                <a:effectLst/>
                <a:latin typeface="Calibri" panose="020F0502020204030204" pitchFamily="34" charset="0"/>
              </a:rPr>
              <a:t>P = (</a:t>
            </a:r>
            <a:r>
              <a:rPr lang="es-ES" sz="1800" b="0" i="0" u="none" strike="noStrike" dirty="0" err="1">
                <a:solidFill>
                  <a:srgbClr val="000000"/>
                </a:solidFill>
                <a:effectLst/>
                <a:latin typeface="Calibri" panose="020F0502020204030204" pitchFamily="34" charset="0"/>
              </a:rPr>
              <a:t>V_alpha_Y</a:t>
            </a:r>
            <a:r>
              <a:rPr lang="es-ES" sz="1800" b="0" i="0" u="none" strike="noStrike" dirty="0">
                <a:solidFill>
                  <a:srgbClr val="000000"/>
                </a:solidFill>
                <a:effectLst/>
                <a:latin typeface="Calibri" panose="020F0502020204030204" pitchFamily="34" charset="0"/>
              </a:rPr>
              <a:t>*</a:t>
            </a:r>
            <a:r>
              <a:rPr lang="es-ES" sz="1800" b="0" i="0" u="none" strike="noStrike" dirty="0" err="1">
                <a:solidFill>
                  <a:srgbClr val="000000"/>
                </a:solidFill>
                <a:effectLst/>
                <a:latin typeface="Calibri" panose="020F0502020204030204" pitchFamily="34" charset="0"/>
              </a:rPr>
              <a:t>I_alpha_Y</a:t>
            </a:r>
            <a:r>
              <a:rPr lang="es-ES" sz="1800" b="0" i="0" u="none" strike="noStrike" dirty="0">
                <a:solidFill>
                  <a:srgbClr val="000000"/>
                </a:solidFill>
                <a:effectLst/>
                <a:latin typeface="Calibri" panose="020F0502020204030204" pitchFamily="34" charset="0"/>
              </a:rPr>
              <a:t>) + (</a:t>
            </a:r>
            <a:r>
              <a:rPr lang="es-ES" sz="1800" b="0" i="0" u="none" strike="noStrike" dirty="0" err="1">
                <a:solidFill>
                  <a:srgbClr val="000000"/>
                </a:solidFill>
                <a:effectLst/>
                <a:latin typeface="Calibri" panose="020F0502020204030204" pitchFamily="34" charset="0"/>
              </a:rPr>
              <a:t>V_Beta_Y</a:t>
            </a:r>
            <a:r>
              <a:rPr lang="es-ES" sz="1800" b="0" i="0" u="none" strike="noStrike" dirty="0">
                <a:solidFill>
                  <a:srgbClr val="000000"/>
                </a:solidFill>
                <a:effectLst/>
                <a:latin typeface="Calibri" panose="020F0502020204030204" pitchFamily="34" charset="0"/>
              </a:rPr>
              <a:t>*</a:t>
            </a:r>
            <a:r>
              <a:rPr lang="es-ES" sz="1800" b="0" i="0" u="none" strike="noStrike" dirty="0" err="1">
                <a:solidFill>
                  <a:srgbClr val="000000"/>
                </a:solidFill>
                <a:effectLst/>
                <a:latin typeface="Calibri" panose="020F0502020204030204" pitchFamily="34" charset="0"/>
              </a:rPr>
              <a:t>I_Beta_Y</a:t>
            </a:r>
            <a:r>
              <a:rPr lang="es-ES" sz="1800" b="0" i="0" u="none" strike="noStrike" dirty="0">
                <a:solidFill>
                  <a:srgbClr val="000000"/>
                </a:solidFill>
                <a:effectLst/>
                <a:latin typeface="Calibri" panose="020F0502020204030204" pitchFamily="34" charset="0"/>
              </a:rPr>
              <a:t>)</a:t>
            </a:r>
            <a:endParaRPr lang="es-ES" b="0" dirty="0">
              <a:effectLst/>
            </a:endParaRPr>
          </a:p>
          <a:p>
            <a:pPr rtl="0">
              <a:spcBef>
                <a:spcPts val="0"/>
              </a:spcBef>
              <a:spcAft>
                <a:spcPts val="800"/>
              </a:spcAft>
            </a:pPr>
            <a:r>
              <a:rPr lang="es-ES" sz="1800" b="0" i="0" u="none" strike="noStrike" dirty="0">
                <a:solidFill>
                  <a:srgbClr val="000000"/>
                </a:solidFill>
                <a:effectLst/>
                <a:latin typeface="Calibri" panose="020F0502020204030204" pitchFamily="34" charset="0"/>
              </a:rPr>
              <a:t>Q =  - (</a:t>
            </a:r>
            <a:r>
              <a:rPr lang="es-ES" sz="1800" b="0" i="0" u="none" strike="noStrike" dirty="0" err="1">
                <a:solidFill>
                  <a:srgbClr val="000000"/>
                </a:solidFill>
                <a:effectLst/>
                <a:latin typeface="Calibri" panose="020F0502020204030204" pitchFamily="34" charset="0"/>
              </a:rPr>
              <a:t>V_alpha_Y</a:t>
            </a:r>
            <a:r>
              <a:rPr lang="es-ES" sz="1800" b="0" i="0" u="none" strike="noStrike" dirty="0">
                <a:solidFill>
                  <a:srgbClr val="000000"/>
                </a:solidFill>
                <a:effectLst/>
                <a:latin typeface="Calibri" panose="020F0502020204030204" pitchFamily="34" charset="0"/>
              </a:rPr>
              <a:t>*</a:t>
            </a:r>
            <a:r>
              <a:rPr lang="es-ES" sz="1800" b="0" i="0" u="none" strike="noStrike" dirty="0" err="1">
                <a:solidFill>
                  <a:srgbClr val="000000"/>
                </a:solidFill>
                <a:effectLst/>
                <a:latin typeface="Calibri" panose="020F0502020204030204" pitchFamily="34" charset="0"/>
              </a:rPr>
              <a:t>I_Beta_Y</a:t>
            </a:r>
            <a:r>
              <a:rPr lang="es-ES" sz="1800" b="0" i="0" u="none" strike="noStrike" dirty="0">
                <a:solidFill>
                  <a:srgbClr val="000000"/>
                </a:solidFill>
                <a:effectLst/>
                <a:latin typeface="Calibri" panose="020F0502020204030204" pitchFamily="34" charset="0"/>
              </a:rPr>
              <a:t>) + (</a:t>
            </a:r>
            <a:r>
              <a:rPr lang="es-ES" sz="1800" b="0" i="0" u="none" strike="noStrike" dirty="0" err="1">
                <a:solidFill>
                  <a:srgbClr val="000000"/>
                </a:solidFill>
                <a:effectLst/>
                <a:latin typeface="Calibri" panose="020F0502020204030204" pitchFamily="34" charset="0"/>
              </a:rPr>
              <a:t>V_Beta_Y</a:t>
            </a:r>
            <a:r>
              <a:rPr lang="es-ES" sz="1800" b="0" i="0" u="none" strike="noStrike" dirty="0">
                <a:solidFill>
                  <a:srgbClr val="000000"/>
                </a:solidFill>
                <a:effectLst/>
                <a:latin typeface="Calibri" panose="020F0502020204030204" pitchFamily="34" charset="0"/>
              </a:rPr>
              <a:t>*</a:t>
            </a:r>
            <a:r>
              <a:rPr lang="es-ES" sz="1800" b="0" i="0" u="none" strike="noStrike" dirty="0" err="1">
                <a:solidFill>
                  <a:srgbClr val="000000"/>
                </a:solidFill>
                <a:effectLst/>
                <a:latin typeface="Calibri" panose="020F0502020204030204" pitchFamily="34" charset="0"/>
              </a:rPr>
              <a:t>I_alpha_Y</a:t>
            </a:r>
            <a:r>
              <a:rPr lang="es-ES" sz="1800" b="0" i="0" u="none" strike="noStrike" dirty="0">
                <a:solidFill>
                  <a:srgbClr val="000000"/>
                </a:solidFill>
                <a:effectLst/>
                <a:latin typeface="Calibri" panose="020F0502020204030204" pitchFamily="34" charset="0"/>
              </a:rPr>
              <a:t>)</a:t>
            </a:r>
            <a:endParaRPr lang="es-ES" b="0" dirty="0">
              <a:effectLst/>
            </a:endParaRPr>
          </a:p>
          <a:p>
            <a:r>
              <a:rPr lang="es-ES" sz="1800" b="0" i="0" u="none" strike="noStrike" dirty="0" err="1">
                <a:solidFill>
                  <a:srgbClr val="000000"/>
                </a:solidFill>
                <a:effectLst/>
                <a:latin typeface="Calibri" panose="020F0502020204030204" pitchFamily="34" charset="0"/>
              </a:rPr>
              <a:t>Vac_grid</a:t>
            </a:r>
            <a:r>
              <a:rPr lang="es-ES" sz="1800" b="0" i="0" u="none" strike="noStrike" dirty="0">
                <a:solidFill>
                  <a:srgbClr val="000000"/>
                </a:solidFill>
                <a:effectLst/>
                <a:latin typeface="Calibri" panose="020F0502020204030204" pitchFamily="34" charset="0"/>
              </a:rPr>
              <a:t>=</a:t>
            </a:r>
            <a:r>
              <a:rPr lang="es-ES" sz="1800" b="0" i="0" u="none" strike="noStrike" dirty="0" err="1">
                <a:solidFill>
                  <a:srgbClr val="000000"/>
                </a:solidFill>
                <a:effectLst/>
                <a:latin typeface="Calibri" panose="020F0502020204030204" pitchFamily="34" charset="0"/>
              </a:rPr>
              <a:t>sqrt</a:t>
            </a:r>
            <a:r>
              <a:rPr lang="es-ES" sz="1800" b="0" i="0" u="none" strike="noStrike" dirty="0">
                <a:solidFill>
                  <a:srgbClr val="000000"/>
                </a:solidFill>
                <a:effectLst/>
                <a:latin typeface="Calibri" panose="020F0502020204030204" pitchFamily="34" charset="0"/>
              </a:rPr>
              <a:t>(V_alpha_Y^2+V_Beta_Y^2)</a:t>
            </a:r>
            <a:endParaRPr lang="nl-NL" dirty="0"/>
          </a:p>
        </p:txBody>
      </p:sp>
      <p:sp>
        <p:nvSpPr>
          <p:cNvPr id="6" name="TextBox 5">
            <a:extLst>
              <a:ext uri="{FF2B5EF4-FFF2-40B4-BE49-F238E27FC236}">
                <a16:creationId xmlns:a16="http://schemas.microsoft.com/office/drawing/2014/main" id="{D1680B5A-EEF9-51CF-2C32-927A7692DA81}"/>
              </a:ext>
            </a:extLst>
          </p:cNvPr>
          <p:cNvSpPr txBox="1"/>
          <p:nvPr/>
        </p:nvSpPr>
        <p:spPr>
          <a:xfrm>
            <a:off x="220210" y="6316232"/>
            <a:ext cx="11457265" cy="369332"/>
          </a:xfrm>
          <a:prstGeom prst="rect">
            <a:avLst/>
          </a:prstGeom>
          <a:noFill/>
        </p:spPr>
        <p:txBody>
          <a:bodyPr wrap="square">
            <a:spAutoFit/>
          </a:bodyPr>
          <a:lstStyle/>
          <a:p>
            <a:pPr rtl="0">
              <a:spcBef>
                <a:spcPts val="0"/>
              </a:spcBef>
              <a:spcAft>
                <a:spcPts val="800"/>
              </a:spcAft>
            </a:pPr>
            <a:r>
              <a:rPr lang="en-US" sz="1800" b="0" i="0" u="none" strike="noStrike" dirty="0">
                <a:solidFill>
                  <a:srgbClr val="000000"/>
                </a:solidFill>
                <a:effectLst/>
                <a:latin typeface="Calibri" panose="020F0502020204030204" pitchFamily="34" charset="0"/>
              </a:rPr>
              <a:t>These P, Q and </a:t>
            </a:r>
            <a:r>
              <a:rPr lang="en-US" sz="1800" b="0" i="0" u="none" strike="noStrike" dirty="0" err="1">
                <a:solidFill>
                  <a:srgbClr val="000000"/>
                </a:solidFill>
                <a:effectLst/>
                <a:latin typeface="Calibri" panose="020F0502020204030204" pitchFamily="34" charset="0"/>
              </a:rPr>
              <a:t>Vac_grid</a:t>
            </a:r>
            <a:r>
              <a:rPr lang="en-US" sz="1800" b="0" i="0" u="none" strike="noStrike" dirty="0">
                <a:solidFill>
                  <a:srgbClr val="000000"/>
                </a:solidFill>
                <a:effectLst/>
                <a:latin typeface="Calibri" panose="020F0502020204030204" pitchFamily="34" charset="0"/>
              </a:rPr>
              <a:t> are passed through Low pass filter of 2nd Order: cutoff frequency=140Hz</a:t>
            </a:r>
            <a:endParaRPr lang="nl-NL" dirty="0"/>
          </a:p>
        </p:txBody>
      </p:sp>
      <p:pic>
        <p:nvPicPr>
          <p:cNvPr id="7" name="Picture 6">
            <a:extLst>
              <a:ext uri="{FF2B5EF4-FFF2-40B4-BE49-F238E27FC236}">
                <a16:creationId xmlns:a16="http://schemas.microsoft.com/office/drawing/2014/main" id="{9D0F8949-D572-5CF6-AC28-C35F67DBE183}"/>
              </a:ext>
            </a:extLst>
          </p:cNvPr>
          <p:cNvPicPr>
            <a:picLocks noChangeAspect="1"/>
          </p:cNvPicPr>
          <p:nvPr/>
        </p:nvPicPr>
        <p:blipFill>
          <a:blip r:embed="rId4"/>
          <a:stretch>
            <a:fillRect/>
          </a:stretch>
        </p:blipFill>
        <p:spPr>
          <a:xfrm>
            <a:off x="6549706" y="4868363"/>
            <a:ext cx="3173947" cy="1128514"/>
          </a:xfrm>
          <a:prstGeom prst="rect">
            <a:avLst/>
          </a:prstGeom>
        </p:spPr>
      </p:pic>
      <p:sp>
        <p:nvSpPr>
          <p:cNvPr id="9" name="TextBox 8">
            <a:extLst>
              <a:ext uri="{FF2B5EF4-FFF2-40B4-BE49-F238E27FC236}">
                <a16:creationId xmlns:a16="http://schemas.microsoft.com/office/drawing/2014/main" id="{0F22D009-DABE-A523-EC83-660DD3632BA7}"/>
              </a:ext>
            </a:extLst>
          </p:cNvPr>
          <p:cNvSpPr txBox="1"/>
          <p:nvPr/>
        </p:nvSpPr>
        <p:spPr>
          <a:xfrm>
            <a:off x="6946085" y="4779460"/>
            <a:ext cx="2046914" cy="369332"/>
          </a:xfrm>
          <a:prstGeom prst="rect">
            <a:avLst/>
          </a:prstGeom>
          <a:noFill/>
        </p:spPr>
        <p:txBody>
          <a:bodyPr wrap="square" rtlCol="0">
            <a:spAutoFit/>
          </a:bodyPr>
          <a:lstStyle/>
          <a:p>
            <a:r>
              <a:rPr lang="en-GB" dirty="0" err="1"/>
              <a:t>dq</a:t>
            </a:r>
            <a:r>
              <a:rPr lang="en-GB" dirty="0"/>
              <a:t> transformation</a:t>
            </a:r>
            <a:endParaRPr lang="nl-NL" dirty="0"/>
          </a:p>
        </p:txBody>
      </p:sp>
      <p:grpSp>
        <p:nvGrpSpPr>
          <p:cNvPr id="13" name="Group 12">
            <a:extLst>
              <a:ext uri="{FF2B5EF4-FFF2-40B4-BE49-F238E27FC236}">
                <a16:creationId xmlns:a16="http://schemas.microsoft.com/office/drawing/2014/main" id="{6F2EB27A-6AE0-2F1B-BDB4-3F18CBFEEEB5}"/>
              </a:ext>
            </a:extLst>
          </p:cNvPr>
          <p:cNvGrpSpPr/>
          <p:nvPr/>
        </p:nvGrpSpPr>
        <p:grpSpPr>
          <a:xfrm>
            <a:off x="0" y="100465"/>
            <a:ext cx="12192000" cy="4783667"/>
            <a:chOff x="0" y="100465"/>
            <a:chExt cx="12192000" cy="4783667"/>
          </a:xfrm>
        </p:grpSpPr>
        <p:pic>
          <p:nvPicPr>
            <p:cNvPr id="4" name="Picture 3">
              <a:extLst>
                <a:ext uri="{FF2B5EF4-FFF2-40B4-BE49-F238E27FC236}">
                  <a16:creationId xmlns:a16="http://schemas.microsoft.com/office/drawing/2014/main" id="{B4ABBEFE-6BE2-6770-B77A-3B99325FBCA0}"/>
                </a:ext>
              </a:extLst>
            </p:cNvPr>
            <p:cNvPicPr>
              <a:picLocks noChangeAspect="1"/>
            </p:cNvPicPr>
            <p:nvPr/>
          </p:nvPicPr>
          <p:blipFill>
            <a:blip r:embed="rId5"/>
            <a:stretch>
              <a:fillRect/>
            </a:stretch>
          </p:blipFill>
          <p:spPr>
            <a:xfrm>
              <a:off x="0" y="100465"/>
              <a:ext cx="12192000" cy="4783667"/>
            </a:xfrm>
            <a:prstGeom prst="rect">
              <a:avLst/>
            </a:prstGeom>
          </p:spPr>
        </p:pic>
        <p:sp>
          <p:nvSpPr>
            <p:cNvPr id="10" name="TextBox 9">
              <a:extLst>
                <a:ext uri="{FF2B5EF4-FFF2-40B4-BE49-F238E27FC236}">
                  <a16:creationId xmlns:a16="http://schemas.microsoft.com/office/drawing/2014/main" id="{86C840BC-EEF9-2A1D-97EA-72171E403845}"/>
                </a:ext>
              </a:extLst>
            </p:cNvPr>
            <p:cNvSpPr txBox="1"/>
            <p:nvPr/>
          </p:nvSpPr>
          <p:spPr>
            <a:xfrm>
              <a:off x="3615429" y="541768"/>
              <a:ext cx="1924236" cy="369332"/>
            </a:xfrm>
            <a:prstGeom prst="rect">
              <a:avLst/>
            </a:prstGeom>
            <a:noFill/>
          </p:spPr>
          <p:txBody>
            <a:bodyPr wrap="square">
              <a:spAutoFit/>
            </a:bodyPr>
            <a:lstStyle/>
            <a:p>
              <a:r>
                <a:rPr lang="nl-NL" dirty="0" err="1">
                  <a:solidFill>
                    <a:schemeClr val="accent6"/>
                  </a:solidFill>
                </a:rPr>
                <a:t>FreqC</a:t>
              </a:r>
              <a:r>
                <a:rPr lang="nl-NL" dirty="0">
                  <a:solidFill>
                    <a:schemeClr val="accent6"/>
                  </a:solidFill>
                </a:rPr>
                <a:t>= 141 Hz</a:t>
              </a:r>
            </a:p>
          </p:txBody>
        </p:sp>
        <p:sp>
          <p:nvSpPr>
            <p:cNvPr id="12" name="TextBox 11">
              <a:extLst>
                <a:ext uri="{FF2B5EF4-FFF2-40B4-BE49-F238E27FC236}">
                  <a16:creationId xmlns:a16="http://schemas.microsoft.com/office/drawing/2014/main" id="{B8222359-E4D5-6F51-2E98-1B22F7A5EC95}"/>
                </a:ext>
              </a:extLst>
            </p:cNvPr>
            <p:cNvSpPr txBox="1"/>
            <p:nvPr/>
          </p:nvSpPr>
          <p:spPr>
            <a:xfrm>
              <a:off x="3721962" y="1733436"/>
              <a:ext cx="1711171" cy="369332"/>
            </a:xfrm>
            <a:prstGeom prst="rect">
              <a:avLst/>
            </a:prstGeom>
            <a:noFill/>
          </p:spPr>
          <p:txBody>
            <a:bodyPr wrap="square">
              <a:spAutoFit/>
            </a:bodyPr>
            <a:lstStyle/>
            <a:p>
              <a:r>
                <a:rPr lang="nl-NL" dirty="0" err="1">
                  <a:solidFill>
                    <a:schemeClr val="accent6"/>
                  </a:solidFill>
                </a:rPr>
                <a:t>FreqC</a:t>
              </a:r>
              <a:r>
                <a:rPr lang="nl-NL" dirty="0">
                  <a:solidFill>
                    <a:schemeClr val="accent6"/>
                  </a:solidFill>
                </a:rPr>
                <a:t>= 140Hz</a:t>
              </a:r>
            </a:p>
          </p:txBody>
        </p:sp>
      </p:grpSp>
    </p:spTree>
    <p:extLst>
      <p:ext uri="{BB962C8B-B14F-4D97-AF65-F5344CB8AC3E}">
        <p14:creationId xmlns:p14="http://schemas.microsoft.com/office/powerpoint/2010/main" val="3158371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3F9F-5FEB-A770-9AFC-318D637E8B6C}"/>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FD0A0830-B8E2-65AF-8381-65755CADCEBD}"/>
              </a:ext>
            </a:extLst>
          </p:cNvPr>
          <p:cNvSpPr>
            <a:spLocks noGrp="1"/>
          </p:cNvSpPr>
          <p:nvPr>
            <p:ph idx="1"/>
          </p:nvPr>
        </p:nvSpPr>
        <p:spPr/>
        <p:txBody>
          <a:bodyPr/>
          <a:lstStyle/>
          <a:p>
            <a:endParaRPr lang="nl-NL"/>
          </a:p>
        </p:txBody>
      </p:sp>
      <p:pic>
        <p:nvPicPr>
          <p:cNvPr id="4" name="Picture 3">
            <a:extLst>
              <a:ext uri="{FF2B5EF4-FFF2-40B4-BE49-F238E27FC236}">
                <a16:creationId xmlns:a16="http://schemas.microsoft.com/office/drawing/2014/main" id="{18EF2209-CAAA-9070-DB8A-942A968A3207}"/>
              </a:ext>
            </a:extLst>
          </p:cNvPr>
          <p:cNvPicPr>
            <a:picLocks noChangeAspect="1"/>
          </p:cNvPicPr>
          <p:nvPr/>
        </p:nvPicPr>
        <p:blipFill>
          <a:blip r:embed="rId3"/>
          <a:stretch>
            <a:fillRect/>
          </a:stretch>
        </p:blipFill>
        <p:spPr>
          <a:xfrm>
            <a:off x="1200150" y="400050"/>
            <a:ext cx="9791700" cy="6057900"/>
          </a:xfrm>
          <a:prstGeom prst="rect">
            <a:avLst/>
          </a:prstGeom>
        </p:spPr>
      </p:pic>
    </p:spTree>
    <p:extLst>
      <p:ext uri="{BB962C8B-B14F-4D97-AF65-F5344CB8AC3E}">
        <p14:creationId xmlns:p14="http://schemas.microsoft.com/office/powerpoint/2010/main" val="4069735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EF05D02-439D-5EAF-50B7-BE852C9EE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9550"/>
            <a:ext cx="4976893" cy="22574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C1EE545-BF60-9D18-3485-77B2BE7A7162}"/>
              </a:ext>
            </a:extLst>
          </p:cNvPr>
          <p:cNvSpPr>
            <a:spLocks noGrp="1"/>
          </p:cNvSpPr>
          <p:nvPr>
            <p:ph type="title"/>
          </p:nvPr>
        </p:nvSpPr>
        <p:spPr>
          <a:xfrm>
            <a:off x="3661022" y="98518"/>
            <a:ext cx="5704919" cy="647451"/>
          </a:xfrm>
        </p:spPr>
        <p:txBody>
          <a:bodyPr>
            <a:normAutofit fontScale="90000"/>
          </a:bodyPr>
          <a:lstStyle/>
          <a:p>
            <a:r>
              <a:rPr lang="en-GB" dirty="0"/>
              <a:t>Synchronization block: PLL</a:t>
            </a:r>
            <a:endParaRPr lang="nl-NL" dirty="0"/>
          </a:p>
        </p:txBody>
      </p:sp>
      <p:pic>
        <p:nvPicPr>
          <p:cNvPr id="2052" name="Picture 4">
            <a:extLst>
              <a:ext uri="{FF2B5EF4-FFF2-40B4-BE49-F238E27FC236}">
                <a16:creationId xmlns:a16="http://schemas.microsoft.com/office/drawing/2014/main" id="{9D316395-D5BA-DE80-AA24-2243AF6424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1158" y="1739747"/>
            <a:ext cx="9023884" cy="2458334"/>
          </a:xfrm>
          <a:prstGeom prst="rect">
            <a:avLst/>
          </a:prstGeom>
          <a:ln w="1905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
        <p:nvSpPr>
          <p:cNvPr id="4" name="Arrow: Bent 3">
            <a:extLst>
              <a:ext uri="{FF2B5EF4-FFF2-40B4-BE49-F238E27FC236}">
                <a16:creationId xmlns:a16="http://schemas.microsoft.com/office/drawing/2014/main" id="{37702511-41EF-B7AA-E141-A06FCA66086F}"/>
              </a:ext>
            </a:extLst>
          </p:cNvPr>
          <p:cNvSpPr/>
          <p:nvPr/>
        </p:nvSpPr>
        <p:spPr>
          <a:xfrm rot="10800000" flipH="1">
            <a:off x="1255544" y="1130122"/>
            <a:ext cx="1996582" cy="2257424"/>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nl-NL" dirty="0">
              <a:solidFill>
                <a:schemeClr val="tx1"/>
              </a:solidFill>
            </a:endParaRPr>
          </a:p>
        </p:txBody>
      </p:sp>
      <p:grpSp>
        <p:nvGrpSpPr>
          <p:cNvPr id="15" name="Group 14">
            <a:extLst>
              <a:ext uri="{FF2B5EF4-FFF2-40B4-BE49-F238E27FC236}">
                <a16:creationId xmlns:a16="http://schemas.microsoft.com/office/drawing/2014/main" id="{4456DDC0-0D20-EA9B-0F31-03C1F3E72325}"/>
              </a:ext>
            </a:extLst>
          </p:cNvPr>
          <p:cNvGrpSpPr/>
          <p:nvPr/>
        </p:nvGrpSpPr>
        <p:grpSpPr>
          <a:xfrm>
            <a:off x="1335443" y="2867487"/>
            <a:ext cx="9367154" cy="3990513"/>
            <a:chOff x="1335443" y="2867487"/>
            <a:chExt cx="9367154" cy="3990513"/>
          </a:xfrm>
        </p:grpSpPr>
        <p:pic>
          <p:nvPicPr>
            <p:cNvPr id="7" name="Picture 6">
              <a:extLst>
                <a:ext uri="{FF2B5EF4-FFF2-40B4-BE49-F238E27FC236}">
                  <a16:creationId xmlns:a16="http://schemas.microsoft.com/office/drawing/2014/main" id="{D3C68A32-B669-321C-7D8C-9ED5A65D078A}"/>
                </a:ext>
              </a:extLst>
            </p:cNvPr>
            <p:cNvPicPr>
              <a:picLocks noChangeAspect="1"/>
            </p:cNvPicPr>
            <p:nvPr/>
          </p:nvPicPr>
          <p:blipFill>
            <a:blip r:embed="rId5"/>
            <a:stretch>
              <a:fillRect/>
            </a:stretch>
          </p:blipFill>
          <p:spPr>
            <a:xfrm>
              <a:off x="1335443" y="4172644"/>
              <a:ext cx="9367154" cy="2685356"/>
            </a:xfrm>
            <a:prstGeom prst="rect">
              <a:avLst/>
            </a:prstGeom>
          </p:spPr>
        </p:pic>
        <p:cxnSp>
          <p:nvCxnSpPr>
            <p:cNvPr id="9" name="Straight Arrow Connector 8">
              <a:extLst>
                <a:ext uri="{FF2B5EF4-FFF2-40B4-BE49-F238E27FC236}">
                  <a16:creationId xmlns:a16="http://schemas.microsoft.com/office/drawing/2014/main" id="{202E7B66-B81E-C74D-4470-1ADF6B4BC33A}"/>
                </a:ext>
              </a:extLst>
            </p:cNvPr>
            <p:cNvCxnSpPr>
              <a:cxnSpLocks/>
            </p:cNvCxnSpPr>
            <p:nvPr/>
          </p:nvCxnSpPr>
          <p:spPr>
            <a:xfrm flipH="1">
              <a:off x="3168116" y="2867487"/>
              <a:ext cx="1901034" cy="14115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20E9C2F-064D-8AE9-6597-4CF190D02047}"/>
                </a:ext>
              </a:extLst>
            </p:cNvPr>
            <p:cNvCxnSpPr>
              <a:cxnSpLocks/>
            </p:cNvCxnSpPr>
            <p:nvPr/>
          </p:nvCxnSpPr>
          <p:spPr>
            <a:xfrm flipH="1">
              <a:off x="6096000" y="2968914"/>
              <a:ext cx="171635" cy="1310123"/>
            </a:xfrm>
            <a:prstGeom prst="straightConnector1">
              <a:avLst/>
            </a:prstGeom>
            <a:ln w="28575">
              <a:solidFill>
                <a:srgbClr val="381AEE"/>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7573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a50e3d8b-69e5-4538-a204-8d6e5c3d9ad0">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47FFE3CB8F8EA40A90E476C3D6AE1A4" ma:contentTypeVersion="12" ma:contentTypeDescription="Crée un document." ma:contentTypeScope="" ma:versionID="6dc5355c7f67ecf007802782c6a7e674">
  <xsd:schema xmlns:xsd="http://www.w3.org/2001/XMLSchema" xmlns:xs="http://www.w3.org/2001/XMLSchema" xmlns:p="http://schemas.microsoft.com/office/2006/metadata/properties" xmlns:ns2="a50e3d8b-69e5-4538-a204-8d6e5c3d9ad0" xmlns:ns3="7a496388-6d4c-424a-95ee-5b1ef554a8b5" targetNamespace="http://schemas.microsoft.com/office/2006/metadata/properties" ma:root="true" ma:fieldsID="db46ae911b46a97ae99606982113b7d0" ns2:_="" ns3:_="">
    <xsd:import namespace="a50e3d8b-69e5-4538-a204-8d6e5c3d9ad0"/>
    <xsd:import namespace="7a496388-6d4c-424a-95ee-5b1ef554a8b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lcf76f155ced4ddcb4097134ff3c332f" minOccurs="0"/>
                <xsd:element ref="ns2:MediaServiceDateTaken"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0e3d8b-69e5-4538-a204-8d6e5c3d9a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Balises d’images" ma:readOnly="false" ma:fieldId="{5cf76f15-5ced-4ddc-b409-7134ff3c332f}" ma:taxonomyMulti="true" ma:sspId="66d95f03-3124-4872-b1c7-2cdb8b4c9f99"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a496388-6d4c-424a-95ee-5b1ef554a8b5"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06BA9A-275C-4F4D-A372-A19176532A07}">
  <ds:schemaRefs>
    <ds:schemaRef ds:uri="http://schemas.microsoft.com/office/2006/documentManagement/types"/>
    <ds:schemaRef ds:uri="http://schemas.microsoft.com/office/2006/metadata/properties"/>
    <ds:schemaRef ds:uri="http://www.w3.org/XML/1998/namespace"/>
    <ds:schemaRef ds:uri="7a496388-6d4c-424a-95ee-5b1ef554a8b5"/>
    <ds:schemaRef ds:uri="http://schemas.microsoft.com/office/infopath/2007/PartnerControls"/>
    <ds:schemaRef ds:uri="http://purl.org/dc/elements/1.1/"/>
    <ds:schemaRef ds:uri="http://purl.org/dc/dcmitype/"/>
    <ds:schemaRef ds:uri="http://schemas.openxmlformats.org/package/2006/metadata/core-properties"/>
    <ds:schemaRef ds:uri="a50e3d8b-69e5-4538-a204-8d6e5c3d9ad0"/>
    <ds:schemaRef ds:uri="http://purl.org/dc/terms/"/>
  </ds:schemaRefs>
</ds:datastoreItem>
</file>

<file path=customXml/itemProps2.xml><?xml version="1.0" encoding="utf-8"?>
<ds:datastoreItem xmlns:ds="http://schemas.openxmlformats.org/officeDocument/2006/customXml" ds:itemID="{F52B9423-9695-4888-A42B-EC5D48DD9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0e3d8b-69e5-4538-a204-8d6e5c3d9ad0"/>
    <ds:schemaRef ds:uri="7a496388-6d4c-424a-95ee-5b1ef554a8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C8920F-44CA-40E7-B347-F49123D8CC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229</TotalTime>
  <Words>1085</Words>
  <Application>Microsoft Office PowerPoint</Application>
  <PresentationFormat>Widescreen</PresentationFormat>
  <Paragraphs>85</Paragraphs>
  <Slides>16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Google Sans</vt:lpstr>
      <vt:lpstr>Wingdings</vt:lpstr>
      <vt:lpstr>Office Theme</vt:lpstr>
      <vt:lpstr>EMTP AVM Model</vt:lpstr>
      <vt:lpstr>Control Hierarchy for the MMC</vt:lpstr>
      <vt:lpstr>PowerPoint Presentation</vt:lpstr>
      <vt:lpstr>PowerPoint Presentation</vt:lpstr>
      <vt:lpstr>Convert to p.u. Block </vt:lpstr>
      <vt:lpstr>Effect of Filter 2kHz filter for input signals</vt:lpstr>
      <vt:lpstr>PowerPoint Presentation</vt:lpstr>
      <vt:lpstr>PowerPoint Presentation</vt:lpstr>
      <vt:lpstr>Synchronization block: PLL</vt:lpstr>
      <vt:lpstr>Outer Control: Voltage Control-Iqref</vt:lpstr>
      <vt:lpstr>Outer Control: Active Power Control- Idref</vt:lpstr>
      <vt:lpstr>PowerPoint Presentation</vt:lpstr>
      <vt:lpstr>PowerPoint Presentation</vt:lpstr>
      <vt:lpstr>PowerPoint Presentation</vt:lpstr>
      <vt:lpstr>Limiter</vt:lpstr>
      <vt:lpstr>PowerPoint Presentation</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Prasad</dc:creator>
  <cp:lastModifiedBy>Rashmi Prasad</cp:lastModifiedBy>
  <cp:revision>1</cp:revision>
  <dcterms:created xsi:type="dcterms:W3CDTF">2024-02-06T09:38:27Z</dcterms:created>
  <dcterms:modified xsi:type="dcterms:W3CDTF">2024-03-18T10:38:06Z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0x010100547FFE3CB8F8EA40A90E476C3D6AE1A4</vt:lpwstr>
  </property>
  <property fmtid="{D5CDD505-2E9C-101B-9397-08002B2CF9AE}" pid="3" name="MediaServiceImageTags">
    <vt:lpwstr/>
  </property>
</Properties>
</file>