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59231-8833-4EAA-8DB4-6C7F82D7A6F7}" v="330" dt="2024-04-21T12:29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4C5E4-94E0-46E2-A2DE-CB1CE106E78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7ECA00BD-BBD5-421E-BED7-43F67D2185F2}">
      <dgm:prSet phldrT="[Text]"/>
      <dgm:spPr/>
      <dgm:t>
        <a:bodyPr/>
        <a:lstStyle/>
        <a:p>
          <a:r>
            <a:rPr lang="en-GB" dirty="0"/>
            <a:t>EMTP 1 and 4-VSC, Nordic Implementation</a:t>
          </a:r>
          <a:endParaRPr lang="nl-NL" dirty="0"/>
        </a:p>
      </dgm:t>
    </dgm:pt>
    <dgm:pt modelId="{411DDEF4-0AC3-43D5-9C29-96C6B2DDC509}" type="parTrans" cxnId="{9636389C-851A-43B5-8AAD-752FE7A9E725}">
      <dgm:prSet/>
      <dgm:spPr/>
      <dgm:t>
        <a:bodyPr/>
        <a:lstStyle/>
        <a:p>
          <a:endParaRPr lang="nl-NL"/>
        </a:p>
      </dgm:t>
    </dgm:pt>
    <dgm:pt modelId="{CA1B9750-4DF8-4A56-A65A-EF740DDB915D}" type="sibTrans" cxnId="{9636389C-851A-43B5-8AAD-752FE7A9E725}">
      <dgm:prSet/>
      <dgm:spPr/>
      <dgm:t>
        <a:bodyPr/>
        <a:lstStyle/>
        <a:p>
          <a:endParaRPr lang="nl-NL"/>
        </a:p>
      </dgm:t>
    </dgm:pt>
    <dgm:pt modelId="{77EB6E98-2802-4B27-8444-3F841C83E85D}">
      <dgm:prSet phldrT="[Text]"/>
      <dgm:spPr/>
      <dgm:t>
        <a:bodyPr/>
        <a:lstStyle/>
        <a:p>
          <a:r>
            <a:rPr lang="en-GB" dirty="0"/>
            <a:t>1-VSC model Implementation</a:t>
          </a:r>
          <a:endParaRPr lang="nl-NL" dirty="0"/>
        </a:p>
      </dgm:t>
    </dgm:pt>
    <dgm:pt modelId="{EEEE11DB-CDC4-440F-8779-65BB2E3285F5}" type="parTrans" cxnId="{90F02103-80AC-437F-B485-A4712690B31F}">
      <dgm:prSet/>
      <dgm:spPr/>
      <dgm:t>
        <a:bodyPr/>
        <a:lstStyle/>
        <a:p>
          <a:endParaRPr lang="nl-NL"/>
        </a:p>
      </dgm:t>
    </dgm:pt>
    <dgm:pt modelId="{1EC8F67A-D28F-4C0F-BD53-A83B087D8CB1}" type="sibTrans" cxnId="{90F02103-80AC-437F-B485-A4712690B31F}">
      <dgm:prSet/>
      <dgm:spPr/>
      <dgm:t>
        <a:bodyPr/>
        <a:lstStyle/>
        <a:p>
          <a:endParaRPr lang="nl-NL"/>
        </a:p>
      </dgm:t>
    </dgm:pt>
    <dgm:pt modelId="{29EB188C-DF56-47E2-9A3A-AF7F60E2A3F8}">
      <dgm:prSet phldrT="[Text]" custT="1"/>
      <dgm:spPr/>
      <dgm:t>
        <a:bodyPr/>
        <a:lstStyle/>
        <a:p>
          <a:r>
            <a:rPr lang="en-GB" sz="1400" dirty="0">
              <a:solidFill>
                <a:srgbClr val="FF0000"/>
              </a:solidFill>
            </a:rPr>
            <a:t>Option 1: CREYSM Model</a:t>
          </a:r>
        </a:p>
        <a:p>
          <a:r>
            <a:rPr lang="nl-NL" sz="1600" b="1" i="0" dirty="0"/>
            <a:t>The model </a:t>
          </a:r>
          <a:r>
            <a:rPr lang="nl-NL" sz="1600" b="1" i="0" dirty="0" err="1"/>
            <a:t>developed</a:t>
          </a:r>
          <a:r>
            <a:rPr lang="nl-NL" sz="1600" b="1" i="0" dirty="0"/>
            <a:t> </a:t>
          </a:r>
          <a:r>
            <a:rPr lang="nl-NL" sz="1600" b="1" i="0" dirty="0" err="1"/>
            <a:t>from</a:t>
          </a:r>
          <a:r>
            <a:rPr lang="nl-NL" sz="1600" b="1" i="0" dirty="0"/>
            <a:t> scratch </a:t>
          </a:r>
        </a:p>
        <a:p>
          <a:r>
            <a:rPr lang="en-US" sz="1400" dirty="0">
              <a:effectLst/>
              <a:latin typeface="Calibri" panose="020F0502020204030204" pitchFamily="34" charset="0"/>
              <a:cs typeface="Times New Roman" panose="02020603050405020304" pitchFamily="18" charset="0"/>
            </a:rPr>
            <a:t>Develop an EMTP model mimicking RMS model (using elementary blocks such as gain, integrator, transfer function etc.)</a:t>
          </a:r>
          <a:endParaRPr lang="nl-NL" sz="1400" dirty="0"/>
        </a:p>
      </dgm:t>
    </dgm:pt>
    <dgm:pt modelId="{1872C1D1-BD89-4698-8720-0110946D4DA1}" type="parTrans" cxnId="{A6903756-F4E0-4BAD-B2C4-3615A2E4EDE6}">
      <dgm:prSet/>
      <dgm:spPr/>
      <dgm:t>
        <a:bodyPr/>
        <a:lstStyle/>
        <a:p>
          <a:endParaRPr lang="nl-NL"/>
        </a:p>
      </dgm:t>
    </dgm:pt>
    <dgm:pt modelId="{59AB5C64-E00D-473A-9B70-B4852BBA9EBB}" type="sibTrans" cxnId="{A6903756-F4E0-4BAD-B2C4-3615A2E4EDE6}">
      <dgm:prSet/>
      <dgm:spPr/>
      <dgm:t>
        <a:bodyPr/>
        <a:lstStyle/>
        <a:p>
          <a:endParaRPr lang="nl-NL"/>
        </a:p>
      </dgm:t>
    </dgm:pt>
    <dgm:pt modelId="{5F0A58F1-F729-4B45-A6B4-99A142A079FE}">
      <dgm:prSet phldrT="[Text]" custT="1"/>
      <dgm:spPr/>
      <dgm:t>
        <a:bodyPr/>
        <a:lstStyle/>
        <a:p>
          <a:r>
            <a:rPr lang="en-GB" sz="1700" dirty="0">
              <a:solidFill>
                <a:srgbClr val="FF0000"/>
              </a:solidFill>
            </a:rPr>
            <a:t>Option 2: </a:t>
          </a:r>
          <a:r>
            <a:rPr lang="en-US" sz="1700" dirty="0">
              <a:solidFill>
                <a:srgbClr val="FF0000"/>
              </a:solidFill>
            </a:rPr>
            <a:t>AVM Model</a:t>
          </a:r>
          <a:endParaRPr lang="en-GB" sz="1700" dirty="0">
            <a:solidFill>
              <a:srgbClr val="FF0000"/>
            </a:solidFill>
          </a:endParaRPr>
        </a:p>
        <a:p>
          <a:r>
            <a:rPr lang="nl-NL" sz="1800" b="1" i="0" dirty="0" err="1"/>
            <a:t>Analogous</a:t>
          </a:r>
          <a:r>
            <a:rPr lang="nl-NL" sz="1800" b="1" i="0" dirty="0"/>
            <a:t> </a:t>
          </a:r>
          <a:r>
            <a:rPr lang="nl-NL" sz="1800" b="1" i="0" dirty="0" err="1"/>
            <a:t>to</a:t>
          </a:r>
          <a:r>
            <a:rPr lang="nl-NL" sz="1800" b="1" i="0" dirty="0"/>
            <a:t> </a:t>
          </a:r>
          <a:r>
            <a:rPr lang="nl-NL" sz="1800" b="1" i="0" dirty="0" err="1"/>
            <a:t>the</a:t>
          </a:r>
          <a:r>
            <a:rPr lang="nl-NL" sz="1800" b="1" i="0" dirty="0"/>
            <a:t> AVM Model</a:t>
          </a:r>
        </a:p>
        <a:p>
          <a:r>
            <a: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EMT model keeping the details of what an AVM model should consider. </a:t>
          </a:r>
          <a:r>
            <a:rPr lang="nl-NL" sz="1700" b="0" i="0" dirty="0"/>
            <a:t> </a:t>
          </a:r>
          <a:endParaRPr lang="nl-NL" sz="1700" dirty="0"/>
        </a:p>
      </dgm:t>
    </dgm:pt>
    <dgm:pt modelId="{1E189D77-FBF4-4C67-A4A1-304A22FD43D4}" type="parTrans" cxnId="{7D0DC5D8-06EC-4594-9A9B-83863E2F9B56}">
      <dgm:prSet/>
      <dgm:spPr/>
      <dgm:t>
        <a:bodyPr/>
        <a:lstStyle/>
        <a:p>
          <a:endParaRPr lang="nl-NL"/>
        </a:p>
      </dgm:t>
    </dgm:pt>
    <dgm:pt modelId="{526FE85A-3BB5-4B85-958C-A2B89BD86FEF}" type="sibTrans" cxnId="{7D0DC5D8-06EC-4594-9A9B-83863E2F9B56}">
      <dgm:prSet/>
      <dgm:spPr/>
      <dgm:t>
        <a:bodyPr/>
        <a:lstStyle/>
        <a:p>
          <a:endParaRPr lang="nl-NL"/>
        </a:p>
      </dgm:t>
    </dgm:pt>
    <dgm:pt modelId="{81945668-1780-4638-B0D9-79DEC3D6FA04}">
      <dgm:prSet phldrT="[Text]"/>
      <dgm:spPr/>
      <dgm:t>
        <a:bodyPr/>
        <a:lstStyle/>
        <a:p>
          <a:r>
            <a:rPr lang="en-GB" dirty="0"/>
            <a:t>4-VSC Model Implementation</a:t>
          </a:r>
          <a:endParaRPr lang="nl-NL" dirty="0"/>
        </a:p>
      </dgm:t>
    </dgm:pt>
    <dgm:pt modelId="{E3259D5F-0BB4-4433-9A86-1E187113043D}" type="parTrans" cxnId="{5A351734-C43C-484C-8757-50984D05A6B9}">
      <dgm:prSet/>
      <dgm:spPr/>
      <dgm:t>
        <a:bodyPr/>
        <a:lstStyle/>
        <a:p>
          <a:endParaRPr lang="nl-NL"/>
        </a:p>
      </dgm:t>
    </dgm:pt>
    <dgm:pt modelId="{D0C72ABC-49B4-4940-92B5-9ED96D9711D3}" type="sibTrans" cxnId="{5A351734-C43C-484C-8757-50984D05A6B9}">
      <dgm:prSet/>
      <dgm:spPr/>
      <dgm:t>
        <a:bodyPr/>
        <a:lstStyle/>
        <a:p>
          <a:endParaRPr lang="nl-NL"/>
        </a:p>
      </dgm:t>
    </dgm:pt>
    <dgm:pt modelId="{60EBC25A-1375-431C-B546-47748D352877}">
      <dgm:prSet phldrT="[Text]" custT="1"/>
      <dgm:spPr/>
      <dgm:t>
        <a:bodyPr/>
        <a:lstStyle/>
        <a:p>
          <a:pPr algn="ctr"/>
          <a:r>
            <a:rPr lang="en-US" sz="1400" b="1" dirty="0">
              <a:latin typeface="+mn-lt"/>
            </a:rPr>
            <a:t>1. </a:t>
          </a:r>
          <a:r>
            <a:rPr lang="en-US" sz="1400" b="1" dirty="0">
              <a:solidFill>
                <a:srgbClr val="FF0000"/>
              </a:solidFill>
              <a:latin typeface="+mn-lt"/>
            </a:rPr>
            <a:t>Compare the dynamics with pi-equivalent and wide-band cable models</a:t>
          </a:r>
        </a:p>
        <a:p>
          <a:pPr algn="ctr"/>
          <a:r>
            <a:rPr lang="en-US" sz="1400" dirty="0">
              <a:latin typeface="+mn-lt"/>
            </a:rPr>
            <a:t>- determine the pi-equivalent at 50 Hz of the whole set of cables in parallel</a:t>
          </a:r>
          <a:endParaRPr lang="nl-NL" sz="1400" dirty="0">
            <a:latin typeface="+mn-lt"/>
          </a:endParaRPr>
        </a:p>
        <a:p>
          <a:pPr algn="ctr"/>
          <a:r>
            <a:rPr lang="en-US" sz="1400" dirty="0">
              <a:latin typeface="+mn-lt"/>
            </a:rPr>
            <a:t>- adjust correspondingly both initial operating points in RMS simulation. Start from EMTP power flow results and adjust STEPSS and DYNAWO data accordingly.</a:t>
          </a:r>
        </a:p>
        <a:p>
          <a:pPr algn="ctr"/>
          <a:r>
            <a:rPr lang="en-US" sz="1400" dirty="0">
              <a:latin typeface="+mn-lt"/>
            </a:rPr>
            <a:t>2. If time permits, </a:t>
          </a:r>
          <a:r>
            <a:rPr lang="en-US" sz="1400" b="1" dirty="0">
              <a:solidFill>
                <a:srgbClr val="FF0000"/>
              </a:solidFill>
              <a:latin typeface="+mn-lt"/>
            </a:rPr>
            <a:t>compare 4-VSC responses using </a:t>
          </a:r>
          <a:r>
            <a:rPr lang="en-US" sz="1400" dirty="0">
              <a:latin typeface="+mn-lt"/>
            </a:rPr>
            <a:t>Option1, Option2 and RMS Model</a:t>
          </a:r>
        </a:p>
        <a:p>
          <a:pPr algn="ctr"/>
          <a:r>
            <a:rPr lang="en-US" sz="1400" dirty="0">
              <a:latin typeface="+mn-lt"/>
            </a:rPr>
            <a:t>-</a:t>
          </a:r>
          <a:r>
            <a:rPr lang="en-GB" sz="1400" dirty="0"/>
            <a:t>Studies involving Industrial Stability Criteria (Minimum Short Circuit Power, CCT, Oscillation Damping, etc.)</a:t>
          </a:r>
          <a:endParaRPr lang="nl-NL" sz="1400" dirty="0">
            <a:latin typeface="+mn-lt"/>
          </a:endParaRPr>
        </a:p>
      </dgm:t>
    </dgm:pt>
    <dgm:pt modelId="{9BA41B07-CDF2-45C6-84A6-07D550FDBCB4}" type="parTrans" cxnId="{A3852059-506F-4A3E-9A4E-D8D57FAD6461}">
      <dgm:prSet/>
      <dgm:spPr/>
      <dgm:t>
        <a:bodyPr/>
        <a:lstStyle/>
        <a:p>
          <a:endParaRPr lang="nl-NL"/>
        </a:p>
      </dgm:t>
    </dgm:pt>
    <dgm:pt modelId="{4915A810-F91E-42C3-9623-50AD92F4CF84}" type="sibTrans" cxnId="{A3852059-506F-4A3E-9A4E-D8D57FAD6461}">
      <dgm:prSet/>
      <dgm:spPr/>
      <dgm:t>
        <a:bodyPr/>
        <a:lstStyle/>
        <a:p>
          <a:endParaRPr lang="nl-NL"/>
        </a:p>
      </dgm:t>
    </dgm:pt>
    <dgm:pt modelId="{263B4308-0A89-43E2-894F-FFC9BD667745}">
      <dgm:prSet/>
      <dgm:spPr/>
      <dgm:t>
        <a:bodyPr/>
        <a:lstStyle/>
        <a:p>
          <a:r>
            <a:rPr lang="en-GB" dirty="0"/>
            <a:t>Comparison of the 1-VSC responses using Option1, Option 2 and RMS models</a:t>
          </a:r>
          <a:endParaRPr lang="nl-NL" dirty="0"/>
        </a:p>
      </dgm:t>
    </dgm:pt>
    <dgm:pt modelId="{8BC781CA-A30A-4B09-9CD5-6FA9EF75B152}" type="parTrans" cxnId="{A3CFCC5A-E596-4651-9AD7-D8CDC833CDB6}">
      <dgm:prSet/>
      <dgm:spPr/>
      <dgm:t>
        <a:bodyPr/>
        <a:lstStyle/>
        <a:p>
          <a:endParaRPr lang="nl-NL"/>
        </a:p>
      </dgm:t>
    </dgm:pt>
    <dgm:pt modelId="{1958CB54-689B-49DA-9684-28FAD98220F4}" type="sibTrans" cxnId="{A3CFCC5A-E596-4651-9AD7-D8CDC833CDB6}">
      <dgm:prSet/>
      <dgm:spPr/>
      <dgm:t>
        <a:bodyPr/>
        <a:lstStyle/>
        <a:p>
          <a:endParaRPr lang="nl-NL"/>
        </a:p>
      </dgm:t>
    </dgm:pt>
    <dgm:pt modelId="{81799453-7C71-47BB-8711-1906D3C6E1E8}">
      <dgm:prSet/>
      <dgm:spPr/>
      <dgm:t>
        <a:bodyPr/>
        <a:lstStyle/>
        <a:p>
          <a:r>
            <a:rPr lang="en-US" b="1" dirty="0"/>
            <a:t>Nordic System</a:t>
          </a:r>
          <a:r>
            <a:rPr lang="en-US" dirty="0"/>
            <a:t>: </a:t>
          </a:r>
        </a:p>
        <a:p>
          <a:r>
            <a:rPr lang="en-US" dirty="0"/>
            <a:t>- Compare responses </a:t>
          </a:r>
          <a:r>
            <a:rPr lang="en-GB" dirty="0"/>
            <a:t>using Option1, Option 2 and RMS models</a:t>
          </a:r>
          <a:endParaRPr lang="en-US" dirty="0"/>
        </a:p>
        <a:p>
          <a:r>
            <a:rPr lang="en-US" dirty="0"/>
            <a:t>- vary penetration level of VSCs (for instance 1-5 Synchronous Generators replaced with VSCs)</a:t>
          </a:r>
          <a:endParaRPr lang="nl-NL" dirty="0"/>
        </a:p>
      </dgm:t>
    </dgm:pt>
    <dgm:pt modelId="{A06D9F85-14C8-4BC9-B11E-17A19AAA74D0}" type="parTrans" cxnId="{4813D6CD-F5D8-4172-8B0E-BB1073E2424E}">
      <dgm:prSet/>
      <dgm:spPr/>
      <dgm:t>
        <a:bodyPr/>
        <a:lstStyle/>
        <a:p>
          <a:endParaRPr lang="nl-NL"/>
        </a:p>
      </dgm:t>
    </dgm:pt>
    <dgm:pt modelId="{A35ACEC7-8E21-4CE8-88A4-D7C3EBF2230C}" type="sibTrans" cxnId="{4813D6CD-F5D8-4172-8B0E-BB1073E2424E}">
      <dgm:prSet/>
      <dgm:spPr/>
      <dgm:t>
        <a:bodyPr/>
        <a:lstStyle/>
        <a:p>
          <a:endParaRPr lang="nl-NL"/>
        </a:p>
      </dgm:t>
    </dgm:pt>
    <dgm:pt modelId="{D42DA78E-A4A7-472B-994D-A335AFF37FA5}">
      <dgm:prSet/>
      <dgm:spPr/>
      <dgm:t>
        <a:bodyPr/>
        <a:lstStyle/>
        <a:p>
          <a:r>
            <a:rPr lang="en-GB" dirty="0"/>
            <a:t>Nordic System</a:t>
          </a:r>
          <a:endParaRPr lang="nl-NL" dirty="0"/>
        </a:p>
      </dgm:t>
    </dgm:pt>
    <dgm:pt modelId="{FAD2BBFA-9510-48FE-92DF-4BCA8196A19A}" type="parTrans" cxnId="{CAD9792F-3932-49BB-92BC-AE10B2C3C0BB}">
      <dgm:prSet/>
      <dgm:spPr/>
      <dgm:t>
        <a:bodyPr/>
        <a:lstStyle/>
        <a:p>
          <a:endParaRPr lang="nl-NL"/>
        </a:p>
      </dgm:t>
    </dgm:pt>
    <dgm:pt modelId="{6EDB2ECB-8FED-4CD6-B60E-B9EC977BA4B8}" type="sibTrans" cxnId="{CAD9792F-3932-49BB-92BC-AE10B2C3C0BB}">
      <dgm:prSet/>
      <dgm:spPr/>
      <dgm:t>
        <a:bodyPr/>
        <a:lstStyle/>
        <a:p>
          <a:endParaRPr lang="nl-NL"/>
        </a:p>
      </dgm:t>
    </dgm:pt>
    <dgm:pt modelId="{D4745335-610A-49AB-8E22-13938AA8AF43}" type="pres">
      <dgm:prSet presAssocID="{3E04C5E4-94E0-46E2-A2DE-CB1CE106E7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6228E8-D907-4895-890D-A1A5DCDE2AE7}" type="pres">
      <dgm:prSet presAssocID="{7ECA00BD-BBD5-421E-BED7-43F67D2185F2}" presName="root1" presStyleCnt="0"/>
      <dgm:spPr/>
    </dgm:pt>
    <dgm:pt modelId="{3E7E80AA-BC80-4513-89B9-EDF4F1EFF725}" type="pres">
      <dgm:prSet presAssocID="{7ECA00BD-BBD5-421E-BED7-43F67D2185F2}" presName="LevelOneTextNode" presStyleLbl="node0" presStyleIdx="0" presStyleCnt="1" custScaleX="67128">
        <dgm:presLayoutVars>
          <dgm:chPref val="3"/>
        </dgm:presLayoutVars>
      </dgm:prSet>
      <dgm:spPr/>
    </dgm:pt>
    <dgm:pt modelId="{0EB2265B-89CA-4511-AB3D-8B086A7212B9}" type="pres">
      <dgm:prSet presAssocID="{7ECA00BD-BBD5-421E-BED7-43F67D2185F2}" presName="level2hierChild" presStyleCnt="0"/>
      <dgm:spPr/>
    </dgm:pt>
    <dgm:pt modelId="{0EED1657-C168-4B0B-B858-1925642F072C}" type="pres">
      <dgm:prSet presAssocID="{FAD2BBFA-9510-48FE-92DF-4BCA8196A19A}" presName="conn2-1" presStyleLbl="parChTrans1D2" presStyleIdx="0" presStyleCnt="3"/>
      <dgm:spPr/>
    </dgm:pt>
    <dgm:pt modelId="{C85B375B-5B13-47F7-AC32-0A0EE69299FF}" type="pres">
      <dgm:prSet presAssocID="{FAD2BBFA-9510-48FE-92DF-4BCA8196A19A}" presName="connTx" presStyleLbl="parChTrans1D2" presStyleIdx="0" presStyleCnt="3"/>
      <dgm:spPr/>
    </dgm:pt>
    <dgm:pt modelId="{0A97BA2C-4FF0-4461-9215-634D1880DD8C}" type="pres">
      <dgm:prSet presAssocID="{D42DA78E-A4A7-472B-994D-A335AFF37FA5}" presName="root2" presStyleCnt="0"/>
      <dgm:spPr/>
    </dgm:pt>
    <dgm:pt modelId="{0B4F5B2A-A64B-466F-B6E4-E0058A06AACA}" type="pres">
      <dgm:prSet presAssocID="{D42DA78E-A4A7-472B-994D-A335AFF37FA5}" presName="LevelTwoTextNode" presStyleLbl="node2" presStyleIdx="0" presStyleCnt="3" custScaleX="71603" custScaleY="97038" custLinFactNeighborX="6935" custLinFactNeighborY="-9928">
        <dgm:presLayoutVars>
          <dgm:chPref val="3"/>
        </dgm:presLayoutVars>
      </dgm:prSet>
      <dgm:spPr/>
    </dgm:pt>
    <dgm:pt modelId="{FD502A3F-DF82-455C-95F4-3374AD41E862}" type="pres">
      <dgm:prSet presAssocID="{D42DA78E-A4A7-472B-994D-A335AFF37FA5}" presName="level3hierChild" presStyleCnt="0"/>
      <dgm:spPr/>
    </dgm:pt>
    <dgm:pt modelId="{51741B3B-BC85-41D2-A335-ABFB40F25720}" type="pres">
      <dgm:prSet presAssocID="{EEEE11DB-CDC4-440F-8779-65BB2E3285F5}" presName="conn2-1" presStyleLbl="parChTrans1D2" presStyleIdx="1" presStyleCnt="3"/>
      <dgm:spPr/>
    </dgm:pt>
    <dgm:pt modelId="{4446F5EB-0699-420B-9EA2-6C93AA57FF3E}" type="pres">
      <dgm:prSet presAssocID="{EEEE11DB-CDC4-440F-8779-65BB2E3285F5}" presName="connTx" presStyleLbl="parChTrans1D2" presStyleIdx="1" presStyleCnt="3"/>
      <dgm:spPr/>
    </dgm:pt>
    <dgm:pt modelId="{8BDB4656-B295-4711-8436-24E7713DAEE3}" type="pres">
      <dgm:prSet presAssocID="{77EB6E98-2802-4B27-8444-3F841C83E85D}" presName="root2" presStyleCnt="0"/>
      <dgm:spPr/>
    </dgm:pt>
    <dgm:pt modelId="{1A965E2A-68E1-40C6-8BC6-4B318BBD225D}" type="pres">
      <dgm:prSet presAssocID="{77EB6E98-2802-4B27-8444-3F841C83E85D}" presName="LevelTwoTextNode" presStyleLbl="node2" presStyleIdx="1" presStyleCnt="3" custScaleX="85038">
        <dgm:presLayoutVars>
          <dgm:chPref val="3"/>
        </dgm:presLayoutVars>
      </dgm:prSet>
      <dgm:spPr/>
    </dgm:pt>
    <dgm:pt modelId="{75EDD059-94A1-4F3C-8CAD-C4C03DF84BAF}" type="pres">
      <dgm:prSet presAssocID="{77EB6E98-2802-4B27-8444-3F841C83E85D}" presName="level3hierChild" presStyleCnt="0"/>
      <dgm:spPr/>
    </dgm:pt>
    <dgm:pt modelId="{57B5A0BB-CB58-4D41-94D1-34BF8C5F9C8C}" type="pres">
      <dgm:prSet presAssocID="{1872C1D1-BD89-4698-8720-0110946D4DA1}" presName="conn2-1" presStyleLbl="parChTrans1D3" presStyleIdx="0" presStyleCnt="3"/>
      <dgm:spPr/>
    </dgm:pt>
    <dgm:pt modelId="{7C8F0E98-AB3D-4667-B839-B767EE5060E7}" type="pres">
      <dgm:prSet presAssocID="{1872C1D1-BD89-4698-8720-0110946D4DA1}" presName="connTx" presStyleLbl="parChTrans1D3" presStyleIdx="0" presStyleCnt="3"/>
      <dgm:spPr/>
    </dgm:pt>
    <dgm:pt modelId="{90006D9A-35B5-4B8A-8CC5-C8EFCA2452AE}" type="pres">
      <dgm:prSet presAssocID="{29EB188C-DF56-47E2-9A3A-AF7F60E2A3F8}" presName="root2" presStyleCnt="0"/>
      <dgm:spPr/>
    </dgm:pt>
    <dgm:pt modelId="{55DBB713-E2A8-4D3E-B4EB-597FA48B2DAB}" type="pres">
      <dgm:prSet presAssocID="{29EB188C-DF56-47E2-9A3A-AF7F60E2A3F8}" presName="LevelTwoTextNode" presStyleLbl="node3" presStyleIdx="0" presStyleCnt="3" custScaleX="137415" custScaleY="159987">
        <dgm:presLayoutVars>
          <dgm:chPref val="3"/>
        </dgm:presLayoutVars>
      </dgm:prSet>
      <dgm:spPr/>
    </dgm:pt>
    <dgm:pt modelId="{AA2F438D-C5C1-4D43-AFD4-E2E0010CED05}" type="pres">
      <dgm:prSet presAssocID="{29EB188C-DF56-47E2-9A3A-AF7F60E2A3F8}" presName="level3hierChild" presStyleCnt="0"/>
      <dgm:spPr/>
    </dgm:pt>
    <dgm:pt modelId="{407494A8-A4DA-4D3D-99A6-70C0E880EC43}" type="pres">
      <dgm:prSet presAssocID="{A06D9F85-14C8-4BC9-B11E-17A19AAA74D0}" presName="conn2-1" presStyleLbl="parChTrans1D4" presStyleIdx="0" presStyleCnt="2"/>
      <dgm:spPr/>
    </dgm:pt>
    <dgm:pt modelId="{33A22C00-386A-4A33-B782-0EFC89383CE6}" type="pres">
      <dgm:prSet presAssocID="{A06D9F85-14C8-4BC9-B11E-17A19AAA74D0}" presName="connTx" presStyleLbl="parChTrans1D4" presStyleIdx="0" presStyleCnt="2"/>
      <dgm:spPr/>
    </dgm:pt>
    <dgm:pt modelId="{08F7A848-A5BA-4DE9-B933-74012B26660D}" type="pres">
      <dgm:prSet presAssocID="{81799453-7C71-47BB-8711-1906D3C6E1E8}" presName="root2" presStyleCnt="0"/>
      <dgm:spPr/>
    </dgm:pt>
    <dgm:pt modelId="{0FA1DFBF-EF95-428D-9E47-17AF7516DD66}" type="pres">
      <dgm:prSet presAssocID="{81799453-7C71-47BB-8711-1906D3C6E1E8}" presName="LevelTwoTextNode" presStyleLbl="node4" presStyleIdx="0" presStyleCnt="2" custScaleY="168011" custLinFactNeighborX="12067" custLinFactNeighborY="59099">
        <dgm:presLayoutVars>
          <dgm:chPref val="3"/>
        </dgm:presLayoutVars>
      </dgm:prSet>
      <dgm:spPr/>
    </dgm:pt>
    <dgm:pt modelId="{1D310B61-344C-4E2E-997D-544FC1F02C22}" type="pres">
      <dgm:prSet presAssocID="{81799453-7C71-47BB-8711-1906D3C6E1E8}" presName="level3hierChild" presStyleCnt="0"/>
      <dgm:spPr/>
    </dgm:pt>
    <dgm:pt modelId="{858D5CFF-7614-47FE-A015-6F2AC1EBEC0E}" type="pres">
      <dgm:prSet presAssocID="{8BC781CA-A30A-4B09-9CD5-6FA9EF75B152}" presName="conn2-1" presStyleLbl="parChTrans1D4" presStyleIdx="1" presStyleCnt="2"/>
      <dgm:spPr/>
    </dgm:pt>
    <dgm:pt modelId="{201C8768-81EB-4AA5-8B1D-7F35778DCFCE}" type="pres">
      <dgm:prSet presAssocID="{8BC781CA-A30A-4B09-9CD5-6FA9EF75B152}" presName="connTx" presStyleLbl="parChTrans1D4" presStyleIdx="1" presStyleCnt="2"/>
      <dgm:spPr/>
    </dgm:pt>
    <dgm:pt modelId="{9B0E6636-B6E5-4FBD-B02D-FF5A2225581B}" type="pres">
      <dgm:prSet presAssocID="{263B4308-0A89-43E2-894F-FFC9BD667745}" presName="root2" presStyleCnt="0"/>
      <dgm:spPr/>
    </dgm:pt>
    <dgm:pt modelId="{3EC20A68-0F77-4BD8-92F7-CBFC6EB35152}" type="pres">
      <dgm:prSet presAssocID="{263B4308-0A89-43E2-894F-FFC9BD667745}" presName="LevelTwoTextNode" presStyleLbl="node4" presStyleIdx="1" presStyleCnt="2" custLinFactNeighborX="4041" custLinFactNeighborY="95231">
        <dgm:presLayoutVars>
          <dgm:chPref val="3"/>
        </dgm:presLayoutVars>
      </dgm:prSet>
      <dgm:spPr/>
    </dgm:pt>
    <dgm:pt modelId="{F7596FD3-E645-4438-8F6B-7054151E8D1A}" type="pres">
      <dgm:prSet presAssocID="{263B4308-0A89-43E2-894F-FFC9BD667745}" presName="level3hierChild" presStyleCnt="0"/>
      <dgm:spPr/>
    </dgm:pt>
    <dgm:pt modelId="{66D3DCBB-82DC-443F-8329-BB1E5D725AA9}" type="pres">
      <dgm:prSet presAssocID="{1E189D77-FBF4-4C67-A4A1-304A22FD43D4}" presName="conn2-1" presStyleLbl="parChTrans1D3" presStyleIdx="1" presStyleCnt="3"/>
      <dgm:spPr/>
    </dgm:pt>
    <dgm:pt modelId="{1399FD39-5836-485C-A901-0DEDA3351627}" type="pres">
      <dgm:prSet presAssocID="{1E189D77-FBF4-4C67-A4A1-304A22FD43D4}" presName="connTx" presStyleLbl="parChTrans1D3" presStyleIdx="1" presStyleCnt="3"/>
      <dgm:spPr/>
    </dgm:pt>
    <dgm:pt modelId="{A93612D6-A985-401B-AFC4-E6130D9CD4E4}" type="pres">
      <dgm:prSet presAssocID="{5F0A58F1-F729-4B45-A6B4-99A142A079FE}" presName="root2" presStyleCnt="0"/>
      <dgm:spPr/>
    </dgm:pt>
    <dgm:pt modelId="{16D5DDB9-E2B9-487B-A723-3D98EFABE55D}" type="pres">
      <dgm:prSet presAssocID="{5F0A58F1-F729-4B45-A6B4-99A142A079FE}" presName="LevelTwoTextNode" presStyleLbl="node3" presStyleIdx="1" presStyleCnt="3" custScaleX="142263" custScaleY="150081">
        <dgm:presLayoutVars>
          <dgm:chPref val="3"/>
        </dgm:presLayoutVars>
      </dgm:prSet>
      <dgm:spPr/>
    </dgm:pt>
    <dgm:pt modelId="{12DE338A-B4EB-4CFC-AAE2-4BA1486917D7}" type="pres">
      <dgm:prSet presAssocID="{5F0A58F1-F729-4B45-A6B4-99A142A079FE}" presName="level3hierChild" presStyleCnt="0"/>
      <dgm:spPr/>
    </dgm:pt>
    <dgm:pt modelId="{A9BAFF08-37FF-417E-A95F-233672A4DD12}" type="pres">
      <dgm:prSet presAssocID="{E3259D5F-0BB4-4433-9A86-1E187113043D}" presName="conn2-1" presStyleLbl="parChTrans1D2" presStyleIdx="2" presStyleCnt="3"/>
      <dgm:spPr/>
    </dgm:pt>
    <dgm:pt modelId="{3D78B645-D85F-49FB-9C1D-2D1913ED6863}" type="pres">
      <dgm:prSet presAssocID="{E3259D5F-0BB4-4433-9A86-1E187113043D}" presName="connTx" presStyleLbl="parChTrans1D2" presStyleIdx="2" presStyleCnt="3"/>
      <dgm:spPr/>
    </dgm:pt>
    <dgm:pt modelId="{C9EE70A1-A194-4B9F-A677-EC732715E1CB}" type="pres">
      <dgm:prSet presAssocID="{81945668-1780-4638-B0D9-79DEC3D6FA04}" presName="root2" presStyleCnt="0"/>
      <dgm:spPr/>
    </dgm:pt>
    <dgm:pt modelId="{E2BD7E01-D714-4721-A40E-3D09A8BD283F}" type="pres">
      <dgm:prSet presAssocID="{81945668-1780-4638-B0D9-79DEC3D6FA04}" presName="LevelTwoTextNode" presStyleLbl="node2" presStyleIdx="2" presStyleCnt="3" custScaleX="74311">
        <dgm:presLayoutVars>
          <dgm:chPref val="3"/>
        </dgm:presLayoutVars>
      </dgm:prSet>
      <dgm:spPr/>
    </dgm:pt>
    <dgm:pt modelId="{D9C796FC-E0C5-464C-9D0C-0693AF8146D3}" type="pres">
      <dgm:prSet presAssocID="{81945668-1780-4638-B0D9-79DEC3D6FA04}" presName="level3hierChild" presStyleCnt="0"/>
      <dgm:spPr/>
    </dgm:pt>
    <dgm:pt modelId="{C6383B8D-8BB8-4923-AB9E-C2CEF4EA6432}" type="pres">
      <dgm:prSet presAssocID="{9BA41B07-CDF2-45C6-84A6-07D550FDBCB4}" presName="conn2-1" presStyleLbl="parChTrans1D3" presStyleIdx="2" presStyleCnt="3"/>
      <dgm:spPr/>
    </dgm:pt>
    <dgm:pt modelId="{00E1C86A-24D6-4923-A772-60D1B5010F0B}" type="pres">
      <dgm:prSet presAssocID="{9BA41B07-CDF2-45C6-84A6-07D550FDBCB4}" presName="connTx" presStyleLbl="parChTrans1D3" presStyleIdx="2" presStyleCnt="3"/>
      <dgm:spPr/>
    </dgm:pt>
    <dgm:pt modelId="{581DCF61-91FF-4AAC-9D59-D4506AD2F25D}" type="pres">
      <dgm:prSet presAssocID="{60EBC25A-1375-431C-B546-47748D352877}" presName="root2" presStyleCnt="0"/>
      <dgm:spPr/>
    </dgm:pt>
    <dgm:pt modelId="{F0991326-4139-45C4-AB93-9106C835FDB9}" type="pres">
      <dgm:prSet presAssocID="{60EBC25A-1375-431C-B546-47748D352877}" presName="LevelTwoTextNode" presStyleLbl="node3" presStyleIdx="2" presStyleCnt="3" custScaleX="278331" custScaleY="208419">
        <dgm:presLayoutVars>
          <dgm:chPref val="3"/>
        </dgm:presLayoutVars>
      </dgm:prSet>
      <dgm:spPr/>
    </dgm:pt>
    <dgm:pt modelId="{209425FA-8962-4A5B-BCE1-14DEFBBE2A15}" type="pres">
      <dgm:prSet presAssocID="{60EBC25A-1375-431C-B546-47748D352877}" presName="level3hierChild" presStyleCnt="0"/>
      <dgm:spPr/>
    </dgm:pt>
  </dgm:ptLst>
  <dgm:cxnLst>
    <dgm:cxn modelId="{8AA81B01-6F34-4133-8EB8-00EE9B4B7266}" type="presOf" srcId="{D42DA78E-A4A7-472B-994D-A335AFF37FA5}" destId="{0B4F5B2A-A64B-466F-B6E4-E0058A06AACA}" srcOrd="0" destOrd="0" presId="urn:microsoft.com/office/officeart/2005/8/layout/hierarchy2"/>
    <dgm:cxn modelId="{90F02103-80AC-437F-B485-A4712690B31F}" srcId="{7ECA00BD-BBD5-421E-BED7-43F67D2185F2}" destId="{77EB6E98-2802-4B27-8444-3F841C83E85D}" srcOrd="1" destOrd="0" parTransId="{EEEE11DB-CDC4-440F-8779-65BB2E3285F5}" sibTransId="{1EC8F67A-D28F-4C0F-BD53-A83B087D8CB1}"/>
    <dgm:cxn modelId="{1AB75E07-F694-45FF-AF97-C20AE67E529C}" type="presOf" srcId="{9BA41B07-CDF2-45C6-84A6-07D550FDBCB4}" destId="{00E1C86A-24D6-4923-A772-60D1B5010F0B}" srcOrd="1" destOrd="0" presId="urn:microsoft.com/office/officeart/2005/8/layout/hierarchy2"/>
    <dgm:cxn modelId="{5CB43A08-031E-442D-90D3-A1A51F82981D}" type="presOf" srcId="{1872C1D1-BD89-4698-8720-0110946D4DA1}" destId="{57B5A0BB-CB58-4D41-94D1-34BF8C5F9C8C}" srcOrd="0" destOrd="0" presId="urn:microsoft.com/office/officeart/2005/8/layout/hierarchy2"/>
    <dgm:cxn modelId="{79E2F90A-AF5B-4B8D-A0F7-EA0A0746915D}" type="presOf" srcId="{60EBC25A-1375-431C-B546-47748D352877}" destId="{F0991326-4139-45C4-AB93-9106C835FDB9}" srcOrd="0" destOrd="0" presId="urn:microsoft.com/office/officeart/2005/8/layout/hierarchy2"/>
    <dgm:cxn modelId="{D675070C-6AF2-4430-BAA6-015E265A2CE3}" type="presOf" srcId="{EEEE11DB-CDC4-440F-8779-65BB2E3285F5}" destId="{51741B3B-BC85-41D2-A335-ABFB40F25720}" srcOrd="0" destOrd="0" presId="urn:microsoft.com/office/officeart/2005/8/layout/hierarchy2"/>
    <dgm:cxn modelId="{ACB9B50E-4D1B-47D8-A713-31E7E5C4C815}" type="presOf" srcId="{1E189D77-FBF4-4C67-A4A1-304A22FD43D4}" destId="{1399FD39-5836-485C-A901-0DEDA3351627}" srcOrd="1" destOrd="0" presId="urn:microsoft.com/office/officeart/2005/8/layout/hierarchy2"/>
    <dgm:cxn modelId="{E1AB3123-CC7D-4824-8B7F-5F3AA6122530}" type="presOf" srcId="{1872C1D1-BD89-4698-8720-0110946D4DA1}" destId="{7C8F0E98-AB3D-4667-B839-B767EE5060E7}" srcOrd="1" destOrd="0" presId="urn:microsoft.com/office/officeart/2005/8/layout/hierarchy2"/>
    <dgm:cxn modelId="{CAD9792F-3932-49BB-92BC-AE10B2C3C0BB}" srcId="{7ECA00BD-BBD5-421E-BED7-43F67D2185F2}" destId="{D42DA78E-A4A7-472B-994D-A335AFF37FA5}" srcOrd="0" destOrd="0" parTransId="{FAD2BBFA-9510-48FE-92DF-4BCA8196A19A}" sibTransId="{6EDB2ECB-8FED-4CD6-B60E-B9EC977BA4B8}"/>
    <dgm:cxn modelId="{5A351734-C43C-484C-8757-50984D05A6B9}" srcId="{7ECA00BD-BBD5-421E-BED7-43F67D2185F2}" destId="{81945668-1780-4638-B0D9-79DEC3D6FA04}" srcOrd="2" destOrd="0" parTransId="{E3259D5F-0BB4-4433-9A86-1E187113043D}" sibTransId="{D0C72ABC-49B4-4940-92B5-9ED96D9711D3}"/>
    <dgm:cxn modelId="{9D16DF3A-37BD-4601-9509-561864CB987A}" type="presOf" srcId="{5F0A58F1-F729-4B45-A6B4-99A142A079FE}" destId="{16D5DDB9-E2B9-487B-A723-3D98EFABE55D}" srcOrd="0" destOrd="0" presId="urn:microsoft.com/office/officeart/2005/8/layout/hierarchy2"/>
    <dgm:cxn modelId="{3B0AFC3A-8BCA-4685-9AE7-4A930255A5A5}" type="presOf" srcId="{A06D9F85-14C8-4BC9-B11E-17A19AAA74D0}" destId="{407494A8-A4DA-4D3D-99A6-70C0E880EC43}" srcOrd="0" destOrd="0" presId="urn:microsoft.com/office/officeart/2005/8/layout/hierarchy2"/>
    <dgm:cxn modelId="{D3D1F35C-9212-4628-9C7D-81C80472CB9B}" type="presOf" srcId="{FAD2BBFA-9510-48FE-92DF-4BCA8196A19A}" destId="{C85B375B-5B13-47F7-AC32-0A0EE69299FF}" srcOrd="1" destOrd="0" presId="urn:microsoft.com/office/officeart/2005/8/layout/hierarchy2"/>
    <dgm:cxn modelId="{3C646F47-EABD-4F52-8A31-A4CB80838B9F}" type="presOf" srcId="{7ECA00BD-BBD5-421E-BED7-43F67D2185F2}" destId="{3E7E80AA-BC80-4513-89B9-EDF4F1EFF725}" srcOrd="0" destOrd="0" presId="urn:microsoft.com/office/officeart/2005/8/layout/hierarchy2"/>
    <dgm:cxn modelId="{4A7E7E4F-613E-49C3-8328-BEC7D313EF26}" type="presOf" srcId="{81945668-1780-4638-B0D9-79DEC3D6FA04}" destId="{E2BD7E01-D714-4721-A40E-3D09A8BD283F}" srcOrd="0" destOrd="0" presId="urn:microsoft.com/office/officeart/2005/8/layout/hierarchy2"/>
    <dgm:cxn modelId="{2752AC51-D300-4755-83A3-50408B86F8C1}" type="presOf" srcId="{E3259D5F-0BB4-4433-9A86-1E187113043D}" destId="{3D78B645-D85F-49FB-9C1D-2D1913ED6863}" srcOrd="1" destOrd="0" presId="urn:microsoft.com/office/officeart/2005/8/layout/hierarchy2"/>
    <dgm:cxn modelId="{AF30FE72-F689-4543-9F87-7AFA2ACAE4FA}" type="presOf" srcId="{8BC781CA-A30A-4B09-9CD5-6FA9EF75B152}" destId="{858D5CFF-7614-47FE-A015-6F2AC1EBEC0E}" srcOrd="0" destOrd="0" presId="urn:microsoft.com/office/officeart/2005/8/layout/hierarchy2"/>
    <dgm:cxn modelId="{A6903756-F4E0-4BAD-B2C4-3615A2E4EDE6}" srcId="{77EB6E98-2802-4B27-8444-3F841C83E85D}" destId="{29EB188C-DF56-47E2-9A3A-AF7F60E2A3F8}" srcOrd="0" destOrd="0" parTransId="{1872C1D1-BD89-4698-8720-0110946D4DA1}" sibTransId="{59AB5C64-E00D-473A-9B70-B4852BBA9EBB}"/>
    <dgm:cxn modelId="{BA53A258-1985-462C-842F-EC7D15515E6E}" type="presOf" srcId="{8BC781CA-A30A-4B09-9CD5-6FA9EF75B152}" destId="{201C8768-81EB-4AA5-8B1D-7F35778DCFCE}" srcOrd="1" destOrd="0" presId="urn:microsoft.com/office/officeart/2005/8/layout/hierarchy2"/>
    <dgm:cxn modelId="{A3852059-506F-4A3E-9A4E-D8D57FAD6461}" srcId="{81945668-1780-4638-B0D9-79DEC3D6FA04}" destId="{60EBC25A-1375-431C-B546-47748D352877}" srcOrd="0" destOrd="0" parTransId="{9BA41B07-CDF2-45C6-84A6-07D550FDBCB4}" sibTransId="{4915A810-F91E-42C3-9623-50AD92F4CF84}"/>
    <dgm:cxn modelId="{A3CFCC5A-E596-4651-9AD7-D8CDC833CDB6}" srcId="{29EB188C-DF56-47E2-9A3A-AF7F60E2A3F8}" destId="{263B4308-0A89-43E2-894F-FFC9BD667745}" srcOrd="1" destOrd="0" parTransId="{8BC781CA-A30A-4B09-9CD5-6FA9EF75B152}" sibTransId="{1958CB54-689B-49DA-9684-28FAD98220F4}"/>
    <dgm:cxn modelId="{AE9DE75A-2418-44C7-BB4C-211A1FAD11C1}" type="presOf" srcId="{81799453-7C71-47BB-8711-1906D3C6E1E8}" destId="{0FA1DFBF-EF95-428D-9E47-17AF7516DD66}" srcOrd="0" destOrd="0" presId="urn:microsoft.com/office/officeart/2005/8/layout/hierarchy2"/>
    <dgm:cxn modelId="{9636389C-851A-43B5-8AAD-752FE7A9E725}" srcId="{3E04C5E4-94E0-46E2-A2DE-CB1CE106E782}" destId="{7ECA00BD-BBD5-421E-BED7-43F67D2185F2}" srcOrd="0" destOrd="0" parTransId="{411DDEF4-0AC3-43D5-9C29-96C6B2DDC509}" sibTransId="{CA1B9750-4DF8-4A56-A65A-EF740DDB915D}"/>
    <dgm:cxn modelId="{5D8707A7-BAB6-4804-90D5-39755DA616AA}" type="presOf" srcId="{77EB6E98-2802-4B27-8444-3F841C83E85D}" destId="{1A965E2A-68E1-40C6-8BC6-4B318BBD225D}" srcOrd="0" destOrd="0" presId="urn:microsoft.com/office/officeart/2005/8/layout/hierarchy2"/>
    <dgm:cxn modelId="{C3B313AF-A544-4822-9C2C-86116227DBA0}" type="presOf" srcId="{A06D9F85-14C8-4BC9-B11E-17A19AAA74D0}" destId="{33A22C00-386A-4A33-B782-0EFC89383CE6}" srcOrd="1" destOrd="0" presId="urn:microsoft.com/office/officeart/2005/8/layout/hierarchy2"/>
    <dgm:cxn modelId="{2503C6B2-3185-4CC0-A0C3-453ADE9C6665}" type="presOf" srcId="{3E04C5E4-94E0-46E2-A2DE-CB1CE106E782}" destId="{D4745335-610A-49AB-8E22-13938AA8AF43}" srcOrd="0" destOrd="0" presId="urn:microsoft.com/office/officeart/2005/8/layout/hierarchy2"/>
    <dgm:cxn modelId="{4813D6CD-F5D8-4172-8B0E-BB1073E2424E}" srcId="{29EB188C-DF56-47E2-9A3A-AF7F60E2A3F8}" destId="{81799453-7C71-47BB-8711-1906D3C6E1E8}" srcOrd="0" destOrd="0" parTransId="{A06D9F85-14C8-4BC9-B11E-17A19AAA74D0}" sibTransId="{A35ACEC7-8E21-4CE8-88A4-D7C3EBF2230C}"/>
    <dgm:cxn modelId="{604340D1-D166-40C8-8BA3-15A03CBF1499}" type="presOf" srcId="{1E189D77-FBF4-4C67-A4A1-304A22FD43D4}" destId="{66D3DCBB-82DC-443F-8329-BB1E5D725AA9}" srcOrd="0" destOrd="0" presId="urn:microsoft.com/office/officeart/2005/8/layout/hierarchy2"/>
    <dgm:cxn modelId="{7D0DC5D8-06EC-4594-9A9B-83863E2F9B56}" srcId="{77EB6E98-2802-4B27-8444-3F841C83E85D}" destId="{5F0A58F1-F729-4B45-A6B4-99A142A079FE}" srcOrd="1" destOrd="0" parTransId="{1E189D77-FBF4-4C67-A4A1-304A22FD43D4}" sibTransId="{526FE85A-3BB5-4B85-958C-A2B89BD86FEF}"/>
    <dgm:cxn modelId="{716795E3-68D4-4024-8C8C-8DFC6A753D89}" type="presOf" srcId="{29EB188C-DF56-47E2-9A3A-AF7F60E2A3F8}" destId="{55DBB713-E2A8-4D3E-B4EB-597FA48B2DAB}" srcOrd="0" destOrd="0" presId="urn:microsoft.com/office/officeart/2005/8/layout/hierarchy2"/>
    <dgm:cxn modelId="{891C48E4-8841-4456-9EB2-07236DCA631D}" type="presOf" srcId="{E3259D5F-0BB4-4433-9A86-1E187113043D}" destId="{A9BAFF08-37FF-417E-A95F-233672A4DD12}" srcOrd="0" destOrd="0" presId="urn:microsoft.com/office/officeart/2005/8/layout/hierarchy2"/>
    <dgm:cxn modelId="{983023F1-A6F4-4525-8C9B-75071B0A7F05}" type="presOf" srcId="{9BA41B07-CDF2-45C6-84A6-07D550FDBCB4}" destId="{C6383B8D-8BB8-4923-AB9E-C2CEF4EA6432}" srcOrd="0" destOrd="0" presId="urn:microsoft.com/office/officeart/2005/8/layout/hierarchy2"/>
    <dgm:cxn modelId="{43A8E1F8-62D6-4C5B-B3D8-F9861622F8FD}" type="presOf" srcId="{263B4308-0A89-43E2-894F-FFC9BD667745}" destId="{3EC20A68-0F77-4BD8-92F7-CBFC6EB35152}" srcOrd="0" destOrd="0" presId="urn:microsoft.com/office/officeart/2005/8/layout/hierarchy2"/>
    <dgm:cxn modelId="{CCCC0CF9-E406-4993-BBE0-5E7948408B60}" type="presOf" srcId="{EEEE11DB-CDC4-440F-8779-65BB2E3285F5}" destId="{4446F5EB-0699-420B-9EA2-6C93AA57FF3E}" srcOrd="1" destOrd="0" presId="urn:microsoft.com/office/officeart/2005/8/layout/hierarchy2"/>
    <dgm:cxn modelId="{4590D3FE-DF88-496C-91B4-851C9D9F82EC}" type="presOf" srcId="{FAD2BBFA-9510-48FE-92DF-4BCA8196A19A}" destId="{0EED1657-C168-4B0B-B858-1925642F072C}" srcOrd="0" destOrd="0" presId="urn:microsoft.com/office/officeart/2005/8/layout/hierarchy2"/>
    <dgm:cxn modelId="{80B2EAEF-2B65-42D5-8743-8D78C5ECA91E}" type="presParOf" srcId="{D4745335-610A-49AB-8E22-13938AA8AF43}" destId="{D16228E8-D907-4895-890D-A1A5DCDE2AE7}" srcOrd="0" destOrd="0" presId="urn:microsoft.com/office/officeart/2005/8/layout/hierarchy2"/>
    <dgm:cxn modelId="{99406338-6CE7-4420-A165-CFE64F488FF4}" type="presParOf" srcId="{D16228E8-D907-4895-890D-A1A5DCDE2AE7}" destId="{3E7E80AA-BC80-4513-89B9-EDF4F1EFF725}" srcOrd="0" destOrd="0" presId="urn:microsoft.com/office/officeart/2005/8/layout/hierarchy2"/>
    <dgm:cxn modelId="{3668BEEB-166B-44C5-8687-17DBE304E251}" type="presParOf" srcId="{D16228E8-D907-4895-890D-A1A5DCDE2AE7}" destId="{0EB2265B-89CA-4511-AB3D-8B086A7212B9}" srcOrd="1" destOrd="0" presId="urn:microsoft.com/office/officeart/2005/8/layout/hierarchy2"/>
    <dgm:cxn modelId="{2B8EE5A7-123A-4A44-851F-7D47EE78D307}" type="presParOf" srcId="{0EB2265B-89CA-4511-AB3D-8B086A7212B9}" destId="{0EED1657-C168-4B0B-B858-1925642F072C}" srcOrd="0" destOrd="0" presId="urn:microsoft.com/office/officeart/2005/8/layout/hierarchy2"/>
    <dgm:cxn modelId="{0126FF81-6052-4A1F-8B53-7E86723AD956}" type="presParOf" srcId="{0EED1657-C168-4B0B-B858-1925642F072C}" destId="{C85B375B-5B13-47F7-AC32-0A0EE69299FF}" srcOrd="0" destOrd="0" presId="urn:microsoft.com/office/officeart/2005/8/layout/hierarchy2"/>
    <dgm:cxn modelId="{03CAAF18-E0D5-4430-9B89-4E244B11A880}" type="presParOf" srcId="{0EB2265B-89CA-4511-AB3D-8B086A7212B9}" destId="{0A97BA2C-4FF0-4461-9215-634D1880DD8C}" srcOrd="1" destOrd="0" presId="urn:microsoft.com/office/officeart/2005/8/layout/hierarchy2"/>
    <dgm:cxn modelId="{CB22D0BB-EDE2-4535-8F24-A6759BDCFC10}" type="presParOf" srcId="{0A97BA2C-4FF0-4461-9215-634D1880DD8C}" destId="{0B4F5B2A-A64B-466F-B6E4-E0058A06AACA}" srcOrd="0" destOrd="0" presId="urn:microsoft.com/office/officeart/2005/8/layout/hierarchy2"/>
    <dgm:cxn modelId="{B9310EE0-2103-4143-A1B0-58E61A2A9E21}" type="presParOf" srcId="{0A97BA2C-4FF0-4461-9215-634D1880DD8C}" destId="{FD502A3F-DF82-455C-95F4-3374AD41E862}" srcOrd="1" destOrd="0" presId="urn:microsoft.com/office/officeart/2005/8/layout/hierarchy2"/>
    <dgm:cxn modelId="{EE1F562E-1261-4A4E-8889-46C860988D21}" type="presParOf" srcId="{0EB2265B-89CA-4511-AB3D-8B086A7212B9}" destId="{51741B3B-BC85-41D2-A335-ABFB40F25720}" srcOrd="2" destOrd="0" presId="urn:microsoft.com/office/officeart/2005/8/layout/hierarchy2"/>
    <dgm:cxn modelId="{BBD8DBB9-8D0D-4DDA-99EB-AA96D7AC9A33}" type="presParOf" srcId="{51741B3B-BC85-41D2-A335-ABFB40F25720}" destId="{4446F5EB-0699-420B-9EA2-6C93AA57FF3E}" srcOrd="0" destOrd="0" presId="urn:microsoft.com/office/officeart/2005/8/layout/hierarchy2"/>
    <dgm:cxn modelId="{CED4E793-AE2A-4E28-973A-02528B5CFA86}" type="presParOf" srcId="{0EB2265B-89CA-4511-AB3D-8B086A7212B9}" destId="{8BDB4656-B295-4711-8436-24E7713DAEE3}" srcOrd="3" destOrd="0" presId="urn:microsoft.com/office/officeart/2005/8/layout/hierarchy2"/>
    <dgm:cxn modelId="{6116E5B3-60DC-40C8-BAA6-C90C921A0068}" type="presParOf" srcId="{8BDB4656-B295-4711-8436-24E7713DAEE3}" destId="{1A965E2A-68E1-40C6-8BC6-4B318BBD225D}" srcOrd="0" destOrd="0" presId="urn:microsoft.com/office/officeart/2005/8/layout/hierarchy2"/>
    <dgm:cxn modelId="{0D1502D5-4DEA-4FDF-B39D-DD4977B0A1E9}" type="presParOf" srcId="{8BDB4656-B295-4711-8436-24E7713DAEE3}" destId="{75EDD059-94A1-4F3C-8CAD-C4C03DF84BAF}" srcOrd="1" destOrd="0" presId="urn:microsoft.com/office/officeart/2005/8/layout/hierarchy2"/>
    <dgm:cxn modelId="{4F08E956-3E18-43C5-8BB1-9C798CC9DBCC}" type="presParOf" srcId="{75EDD059-94A1-4F3C-8CAD-C4C03DF84BAF}" destId="{57B5A0BB-CB58-4D41-94D1-34BF8C5F9C8C}" srcOrd="0" destOrd="0" presId="urn:microsoft.com/office/officeart/2005/8/layout/hierarchy2"/>
    <dgm:cxn modelId="{6BFB4546-F1C8-4C3A-BF89-F05F52F4CC87}" type="presParOf" srcId="{57B5A0BB-CB58-4D41-94D1-34BF8C5F9C8C}" destId="{7C8F0E98-AB3D-4667-B839-B767EE5060E7}" srcOrd="0" destOrd="0" presId="urn:microsoft.com/office/officeart/2005/8/layout/hierarchy2"/>
    <dgm:cxn modelId="{9C46C5B7-BC65-42AD-9E06-0DD368A5DB86}" type="presParOf" srcId="{75EDD059-94A1-4F3C-8CAD-C4C03DF84BAF}" destId="{90006D9A-35B5-4B8A-8CC5-C8EFCA2452AE}" srcOrd="1" destOrd="0" presId="urn:microsoft.com/office/officeart/2005/8/layout/hierarchy2"/>
    <dgm:cxn modelId="{8EFD004C-E52B-4FE1-A9C3-36903E0CAD47}" type="presParOf" srcId="{90006D9A-35B5-4B8A-8CC5-C8EFCA2452AE}" destId="{55DBB713-E2A8-4D3E-B4EB-597FA48B2DAB}" srcOrd="0" destOrd="0" presId="urn:microsoft.com/office/officeart/2005/8/layout/hierarchy2"/>
    <dgm:cxn modelId="{DB378043-7426-4D9B-8108-C48EF8A77B00}" type="presParOf" srcId="{90006D9A-35B5-4B8A-8CC5-C8EFCA2452AE}" destId="{AA2F438D-C5C1-4D43-AFD4-E2E0010CED05}" srcOrd="1" destOrd="0" presId="urn:microsoft.com/office/officeart/2005/8/layout/hierarchy2"/>
    <dgm:cxn modelId="{DFB84C59-337A-4F8B-9D82-2EFC06EFDD0E}" type="presParOf" srcId="{AA2F438D-C5C1-4D43-AFD4-E2E0010CED05}" destId="{407494A8-A4DA-4D3D-99A6-70C0E880EC43}" srcOrd="0" destOrd="0" presId="urn:microsoft.com/office/officeart/2005/8/layout/hierarchy2"/>
    <dgm:cxn modelId="{5B55C018-1FD3-4C50-8019-BB66EADEE20A}" type="presParOf" srcId="{407494A8-A4DA-4D3D-99A6-70C0E880EC43}" destId="{33A22C00-386A-4A33-B782-0EFC89383CE6}" srcOrd="0" destOrd="0" presId="urn:microsoft.com/office/officeart/2005/8/layout/hierarchy2"/>
    <dgm:cxn modelId="{4AF1BBDC-E6E6-44AC-BB85-BB8410997F81}" type="presParOf" srcId="{AA2F438D-C5C1-4D43-AFD4-E2E0010CED05}" destId="{08F7A848-A5BA-4DE9-B933-74012B26660D}" srcOrd="1" destOrd="0" presId="urn:microsoft.com/office/officeart/2005/8/layout/hierarchy2"/>
    <dgm:cxn modelId="{62CF2024-AF19-4DC3-A38C-C1F964622B10}" type="presParOf" srcId="{08F7A848-A5BA-4DE9-B933-74012B26660D}" destId="{0FA1DFBF-EF95-428D-9E47-17AF7516DD66}" srcOrd="0" destOrd="0" presId="urn:microsoft.com/office/officeart/2005/8/layout/hierarchy2"/>
    <dgm:cxn modelId="{BDA08396-E309-475A-84B7-2133DCBDA15E}" type="presParOf" srcId="{08F7A848-A5BA-4DE9-B933-74012B26660D}" destId="{1D310B61-344C-4E2E-997D-544FC1F02C22}" srcOrd="1" destOrd="0" presId="urn:microsoft.com/office/officeart/2005/8/layout/hierarchy2"/>
    <dgm:cxn modelId="{DFA9318D-0134-4EAC-BC48-EA1EB3CE2169}" type="presParOf" srcId="{AA2F438D-C5C1-4D43-AFD4-E2E0010CED05}" destId="{858D5CFF-7614-47FE-A015-6F2AC1EBEC0E}" srcOrd="2" destOrd="0" presId="urn:microsoft.com/office/officeart/2005/8/layout/hierarchy2"/>
    <dgm:cxn modelId="{B5382877-404A-4162-8EAE-0333461136D7}" type="presParOf" srcId="{858D5CFF-7614-47FE-A015-6F2AC1EBEC0E}" destId="{201C8768-81EB-4AA5-8B1D-7F35778DCFCE}" srcOrd="0" destOrd="0" presId="urn:microsoft.com/office/officeart/2005/8/layout/hierarchy2"/>
    <dgm:cxn modelId="{4DD6B8EE-71DD-4414-BFBE-551620469B13}" type="presParOf" srcId="{AA2F438D-C5C1-4D43-AFD4-E2E0010CED05}" destId="{9B0E6636-B6E5-4FBD-B02D-FF5A2225581B}" srcOrd="3" destOrd="0" presId="urn:microsoft.com/office/officeart/2005/8/layout/hierarchy2"/>
    <dgm:cxn modelId="{46DAC748-6FDB-4555-BB0C-52BE8F4A02E7}" type="presParOf" srcId="{9B0E6636-B6E5-4FBD-B02D-FF5A2225581B}" destId="{3EC20A68-0F77-4BD8-92F7-CBFC6EB35152}" srcOrd="0" destOrd="0" presId="urn:microsoft.com/office/officeart/2005/8/layout/hierarchy2"/>
    <dgm:cxn modelId="{7C42EDC3-505D-4689-8738-223D3D8E4225}" type="presParOf" srcId="{9B0E6636-B6E5-4FBD-B02D-FF5A2225581B}" destId="{F7596FD3-E645-4438-8F6B-7054151E8D1A}" srcOrd="1" destOrd="0" presId="urn:microsoft.com/office/officeart/2005/8/layout/hierarchy2"/>
    <dgm:cxn modelId="{AFE652D1-A131-4B91-A2E6-719416318D38}" type="presParOf" srcId="{75EDD059-94A1-4F3C-8CAD-C4C03DF84BAF}" destId="{66D3DCBB-82DC-443F-8329-BB1E5D725AA9}" srcOrd="2" destOrd="0" presId="urn:microsoft.com/office/officeart/2005/8/layout/hierarchy2"/>
    <dgm:cxn modelId="{05F7B795-C25E-4CB8-8103-B6C71253496D}" type="presParOf" srcId="{66D3DCBB-82DC-443F-8329-BB1E5D725AA9}" destId="{1399FD39-5836-485C-A901-0DEDA3351627}" srcOrd="0" destOrd="0" presId="urn:microsoft.com/office/officeart/2005/8/layout/hierarchy2"/>
    <dgm:cxn modelId="{B68CB11D-D03C-4086-BECC-807796DCCAFE}" type="presParOf" srcId="{75EDD059-94A1-4F3C-8CAD-C4C03DF84BAF}" destId="{A93612D6-A985-401B-AFC4-E6130D9CD4E4}" srcOrd="3" destOrd="0" presId="urn:microsoft.com/office/officeart/2005/8/layout/hierarchy2"/>
    <dgm:cxn modelId="{191D21B7-1A2E-4715-A33C-D5BDDDF58B4B}" type="presParOf" srcId="{A93612D6-A985-401B-AFC4-E6130D9CD4E4}" destId="{16D5DDB9-E2B9-487B-A723-3D98EFABE55D}" srcOrd="0" destOrd="0" presId="urn:microsoft.com/office/officeart/2005/8/layout/hierarchy2"/>
    <dgm:cxn modelId="{698A8BA6-9AEE-4FFE-9ECF-2FBD10780759}" type="presParOf" srcId="{A93612D6-A985-401B-AFC4-E6130D9CD4E4}" destId="{12DE338A-B4EB-4CFC-AAE2-4BA1486917D7}" srcOrd="1" destOrd="0" presId="urn:microsoft.com/office/officeart/2005/8/layout/hierarchy2"/>
    <dgm:cxn modelId="{DCADB9E9-19D1-43B6-A351-4A865709CDA5}" type="presParOf" srcId="{0EB2265B-89CA-4511-AB3D-8B086A7212B9}" destId="{A9BAFF08-37FF-417E-A95F-233672A4DD12}" srcOrd="4" destOrd="0" presId="urn:microsoft.com/office/officeart/2005/8/layout/hierarchy2"/>
    <dgm:cxn modelId="{6836E110-211F-4B9F-B1D5-806266318152}" type="presParOf" srcId="{A9BAFF08-37FF-417E-A95F-233672A4DD12}" destId="{3D78B645-D85F-49FB-9C1D-2D1913ED6863}" srcOrd="0" destOrd="0" presId="urn:microsoft.com/office/officeart/2005/8/layout/hierarchy2"/>
    <dgm:cxn modelId="{C14E74C1-578E-4628-A08F-A6A035A66B1F}" type="presParOf" srcId="{0EB2265B-89CA-4511-AB3D-8B086A7212B9}" destId="{C9EE70A1-A194-4B9F-A677-EC732715E1CB}" srcOrd="5" destOrd="0" presId="urn:microsoft.com/office/officeart/2005/8/layout/hierarchy2"/>
    <dgm:cxn modelId="{5BF87D1D-9C24-4BD2-A836-122B91AE99B5}" type="presParOf" srcId="{C9EE70A1-A194-4B9F-A677-EC732715E1CB}" destId="{E2BD7E01-D714-4721-A40E-3D09A8BD283F}" srcOrd="0" destOrd="0" presId="urn:microsoft.com/office/officeart/2005/8/layout/hierarchy2"/>
    <dgm:cxn modelId="{286429ED-4412-40E1-8E58-2281F9CF65DD}" type="presParOf" srcId="{C9EE70A1-A194-4B9F-A677-EC732715E1CB}" destId="{D9C796FC-E0C5-464C-9D0C-0693AF8146D3}" srcOrd="1" destOrd="0" presId="urn:microsoft.com/office/officeart/2005/8/layout/hierarchy2"/>
    <dgm:cxn modelId="{AA8303B2-553F-490E-BE58-69174485AC16}" type="presParOf" srcId="{D9C796FC-E0C5-464C-9D0C-0693AF8146D3}" destId="{C6383B8D-8BB8-4923-AB9E-C2CEF4EA6432}" srcOrd="0" destOrd="0" presId="urn:microsoft.com/office/officeart/2005/8/layout/hierarchy2"/>
    <dgm:cxn modelId="{3FF2FFCE-635D-4889-BFDE-6ED7468859AC}" type="presParOf" srcId="{C6383B8D-8BB8-4923-AB9E-C2CEF4EA6432}" destId="{00E1C86A-24D6-4923-A772-60D1B5010F0B}" srcOrd="0" destOrd="0" presId="urn:microsoft.com/office/officeart/2005/8/layout/hierarchy2"/>
    <dgm:cxn modelId="{5E617340-6505-4176-9AD0-98A65F0BD677}" type="presParOf" srcId="{D9C796FC-E0C5-464C-9D0C-0693AF8146D3}" destId="{581DCF61-91FF-4AAC-9D59-D4506AD2F25D}" srcOrd="1" destOrd="0" presId="urn:microsoft.com/office/officeart/2005/8/layout/hierarchy2"/>
    <dgm:cxn modelId="{F1B55739-BF22-4D27-AD92-EDB7B4F9B044}" type="presParOf" srcId="{581DCF61-91FF-4AAC-9D59-D4506AD2F25D}" destId="{F0991326-4139-45C4-AB93-9106C835FDB9}" srcOrd="0" destOrd="0" presId="urn:microsoft.com/office/officeart/2005/8/layout/hierarchy2"/>
    <dgm:cxn modelId="{840104E2-816F-48AF-AE6C-20E9DE7F0DF5}" type="presParOf" srcId="{581DCF61-91FF-4AAC-9D59-D4506AD2F25D}" destId="{209425FA-8962-4A5B-BCE1-14DEFBBE2A15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E80AA-BC80-4513-89B9-EDF4F1EFF725}">
      <dsp:nvSpPr>
        <dsp:cNvPr id="0" name=""/>
        <dsp:cNvSpPr/>
      </dsp:nvSpPr>
      <dsp:spPr>
        <a:xfrm>
          <a:off x="532109" y="2699828"/>
          <a:ext cx="1397258" cy="1040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EMTP 1 and 4-VSC, Nordic Implementation</a:t>
          </a:r>
          <a:endParaRPr lang="nl-NL" sz="1200" kern="1200" dirty="0"/>
        </a:p>
      </dsp:txBody>
      <dsp:txXfrm>
        <a:off x="562591" y="2730310"/>
        <a:ext cx="1336294" cy="979778"/>
      </dsp:txXfrm>
    </dsp:sp>
    <dsp:sp modelId="{0EED1657-C168-4B0B-B858-1925642F072C}">
      <dsp:nvSpPr>
        <dsp:cNvPr id="0" name=""/>
        <dsp:cNvSpPr/>
      </dsp:nvSpPr>
      <dsp:spPr>
        <a:xfrm rot="17655519">
          <a:off x="1228928" y="2121538"/>
          <a:ext cx="2377825" cy="29458"/>
        </a:xfrm>
        <a:custGeom>
          <a:avLst/>
          <a:gdLst/>
          <a:ahLst/>
          <a:cxnLst/>
          <a:rect l="0" t="0" r="0" b="0"/>
          <a:pathLst>
            <a:path>
              <a:moveTo>
                <a:pt x="0" y="14729"/>
              </a:moveTo>
              <a:lnTo>
                <a:pt x="2377825" y="147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2358395" y="2076821"/>
        <a:ext cx="118891" cy="118891"/>
      </dsp:txXfrm>
    </dsp:sp>
    <dsp:sp modelId="{0B4F5B2A-A64B-466F-B6E4-E0058A06AACA}">
      <dsp:nvSpPr>
        <dsp:cNvPr id="0" name=""/>
        <dsp:cNvSpPr/>
      </dsp:nvSpPr>
      <dsp:spPr>
        <a:xfrm>
          <a:off x="2906313" y="547377"/>
          <a:ext cx="1490405" cy="1009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Nordic System</a:t>
          </a:r>
          <a:endParaRPr lang="nl-NL" sz="1200" kern="1200" dirty="0"/>
        </a:p>
      </dsp:txBody>
      <dsp:txXfrm>
        <a:off x="2935892" y="576956"/>
        <a:ext cx="1431247" cy="950757"/>
      </dsp:txXfrm>
    </dsp:sp>
    <dsp:sp modelId="{51741B3B-BC85-41D2-A335-ABFB40F25720}">
      <dsp:nvSpPr>
        <dsp:cNvPr id="0" name=""/>
        <dsp:cNvSpPr/>
      </dsp:nvSpPr>
      <dsp:spPr>
        <a:xfrm rot="18798833">
          <a:off x="1738813" y="2763920"/>
          <a:ext cx="1213703" cy="29458"/>
        </a:xfrm>
        <a:custGeom>
          <a:avLst/>
          <a:gdLst/>
          <a:ahLst/>
          <a:cxnLst/>
          <a:rect l="0" t="0" r="0" b="0"/>
          <a:pathLst>
            <a:path>
              <a:moveTo>
                <a:pt x="0" y="14729"/>
              </a:moveTo>
              <a:lnTo>
                <a:pt x="1213703" y="147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315322" y="2748307"/>
        <a:ext cx="60685" cy="60685"/>
      </dsp:txXfrm>
    </dsp:sp>
    <dsp:sp modelId="{1A965E2A-68E1-40C6-8BC6-4B318BBD225D}">
      <dsp:nvSpPr>
        <dsp:cNvPr id="0" name=""/>
        <dsp:cNvSpPr/>
      </dsp:nvSpPr>
      <dsp:spPr>
        <a:xfrm>
          <a:off x="2761962" y="1816729"/>
          <a:ext cx="1770052" cy="1040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1-VSC model Implementation</a:t>
          </a:r>
          <a:endParaRPr lang="nl-NL" sz="1200" kern="1200" dirty="0"/>
        </a:p>
      </dsp:txBody>
      <dsp:txXfrm>
        <a:off x="2792444" y="1847211"/>
        <a:ext cx="1709088" cy="979778"/>
      </dsp:txXfrm>
    </dsp:sp>
    <dsp:sp modelId="{57B5A0BB-CB58-4D41-94D1-34BF8C5F9C8C}">
      <dsp:nvSpPr>
        <dsp:cNvPr id="0" name=""/>
        <dsp:cNvSpPr/>
      </dsp:nvSpPr>
      <dsp:spPr>
        <a:xfrm rot="18846273">
          <a:off x="4350158" y="1892854"/>
          <a:ext cx="1196307" cy="29458"/>
        </a:xfrm>
        <a:custGeom>
          <a:avLst/>
          <a:gdLst/>
          <a:ahLst/>
          <a:cxnLst/>
          <a:rect l="0" t="0" r="0" b="0"/>
          <a:pathLst>
            <a:path>
              <a:moveTo>
                <a:pt x="0" y="14729"/>
              </a:moveTo>
              <a:lnTo>
                <a:pt x="1196307" y="147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918404" y="1877676"/>
        <a:ext cx="59815" cy="59815"/>
      </dsp:txXfrm>
    </dsp:sp>
    <dsp:sp modelId="{55DBB713-E2A8-4D3E-B4EB-597FA48B2DAB}">
      <dsp:nvSpPr>
        <dsp:cNvPr id="0" name=""/>
        <dsp:cNvSpPr/>
      </dsp:nvSpPr>
      <dsp:spPr>
        <a:xfrm>
          <a:off x="5364609" y="645540"/>
          <a:ext cx="2860271" cy="16650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FF0000"/>
              </a:solidFill>
            </a:rPr>
            <a:t>Option 1: CREYSM 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i="0" kern="1200" dirty="0"/>
            <a:t>The model </a:t>
          </a:r>
          <a:r>
            <a:rPr lang="nl-NL" sz="1600" b="1" i="0" kern="1200" dirty="0" err="1"/>
            <a:t>developed</a:t>
          </a:r>
          <a:r>
            <a:rPr lang="nl-NL" sz="1600" b="1" i="0" kern="1200" dirty="0"/>
            <a:t> </a:t>
          </a:r>
          <a:r>
            <a:rPr lang="nl-NL" sz="1600" b="1" i="0" kern="1200" dirty="0" err="1"/>
            <a:t>from</a:t>
          </a:r>
          <a:r>
            <a:rPr lang="nl-NL" sz="1600" b="1" i="0" kern="1200" dirty="0"/>
            <a:t> scratch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  <a:latin typeface="Calibri" panose="020F0502020204030204" pitchFamily="34" charset="0"/>
              <a:cs typeface="Times New Roman" panose="02020603050405020304" pitchFamily="18" charset="0"/>
            </a:rPr>
            <a:t>Develop an EMTP model mimicking RMS model (using elementary blocks such as gain, integrator, transfer function etc.)</a:t>
          </a:r>
          <a:endParaRPr lang="nl-NL" sz="1400" kern="1200" dirty="0"/>
        </a:p>
      </dsp:txBody>
      <dsp:txXfrm>
        <a:off x="5413377" y="694308"/>
        <a:ext cx="2762735" cy="1567516"/>
      </dsp:txXfrm>
    </dsp:sp>
    <dsp:sp modelId="{407494A8-A4DA-4D3D-99A6-70C0E880EC43}">
      <dsp:nvSpPr>
        <dsp:cNvPr id="0" name=""/>
        <dsp:cNvSpPr/>
      </dsp:nvSpPr>
      <dsp:spPr>
        <a:xfrm rot="52783">
          <a:off x="8224817" y="1471658"/>
          <a:ext cx="1083894" cy="29458"/>
        </a:xfrm>
        <a:custGeom>
          <a:avLst/>
          <a:gdLst/>
          <a:ahLst/>
          <a:cxnLst/>
          <a:rect l="0" t="0" r="0" b="0"/>
          <a:pathLst>
            <a:path>
              <a:moveTo>
                <a:pt x="0" y="14729"/>
              </a:moveTo>
              <a:lnTo>
                <a:pt x="1083894" y="147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739666" y="1459290"/>
        <a:ext cx="54194" cy="54194"/>
      </dsp:txXfrm>
    </dsp:sp>
    <dsp:sp modelId="{0FA1DFBF-EF95-428D-9E47-17AF7516DD66}">
      <dsp:nvSpPr>
        <dsp:cNvPr id="0" name=""/>
        <dsp:cNvSpPr/>
      </dsp:nvSpPr>
      <dsp:spPr>
        <a:xfrm>
          <a:off x="9308647" y="620427"/>
          <a:ext cx="2081484" cy="17485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Nordic System</a:t>
          </a:r>
          <a:r>
            <a:rPr lang="en-US" sz="1200" kern="1200" dirty="0"/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Compare responses </a:t>
          </a:r>
          <a:r>
            <a:rPr lang="en-GB" sz="1200" kern="1200" dirty="0"/>
            <a:t>using Option1, Option 2 and RMS models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vary penetration level of VSCs (for instance 1-5 Synchronous Generators replaced with VSCs)</a:t>
          </a:r>
          <a:endParaRPr lang="nl-NL" sz="1200" kern="1200" dirty="0"/>
        </a:p>
      </dsp:txBody>
      <dsp:txXfrm>
        <a:off x="9359861" y="671641"/>
        <a:ext cx="1979056" cy="1646133"/>
      </dsp:txXfrm>
    </dsp:sp>
    <dsp:sp modelId="{858D5CFF-7614-47FE-A015-6F2AC1EBEC0E}">
      <dsp:nvSpPr>
        <dsp:cNvPr id="0" name=""/>
        <dsp:cNvSpPr/>
      </dsp:nvSpPr>
      <dsp:spPr>
        <a:xfrm rot="3884829">
          <a:off x="7608835" y="2435060"/>
          <a:ext cx="2148797" cy="29458"/>
        </a:xfrm>
        <a:custGeom>
          <a:avLst/>
          <a:gdLst/>
          <a:ahLst/>
          <a:cxnLst/>
          <a:rect l="0" t="0" r="0" b="0"/>
          <a:pathLst>
            <a:path>
              <a:moveTo>
                <a:pt x="0" y="14729"/>
              </a:moveTo>
              <a:lnTo>
                <a:pt x="2148797" y="147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700" kern="1200"/>
        </a:p>
      </dsp:txBody>
      <dsp:txXfrm>
        <a:off x="8629514" y="2396069"/>
        <a:ext cx="107439" cy="107439"/>
      </dsp:txXfrm>
    </dsp:sp>
    <dsp:sp modelId="{3EC20A68-0F77-4BD8-92F7-CBFC6EB35152}">
      <dsp:nvSpPr>
        <dsp:cNvPr id="0" name=""/>
        <dsp:cNvSpPr/>
      </dsp:nvSpPr>
      <dsp:spPr>
        <a:xfrm>
          <a:off x="9141587" y="2901141"/>
          <a:ext cx="2081484" cy="10407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Comparison of the 1-VSC responses using Option1, Option 2 and RMS models</a:t>
          </a:r>
          <a:endParaRPr lang="nl-NL" sz="1200" kern="1200" dirty="0"/>
        </a:p>
      </dsp:txBody>
      <dsp:txXfrm>
        <a:off x="9172069" y="2931623"/>
        <a:ext cx="2020520" cy="979778"/>
      </dsp:txXfrm>
    </dsp:sp>
    <dsp:sp modelId="{66D3DCBB-82DC-443F-8329-BB1E5D725AA9}">
      <dsp:nvSpPr>
        <dsp:cNvPr id="0" name=""/>
        <dsp:cNvSpPr/>
      </dsp:nvSpPr>
      <dsp:spPr>
        <a:xfrm rot="2853699">
          <a:off x="4331389" y="2777662"/>
          <a:ext cx="1233844" cy="29458"/>
        </a:xfrm>
        <a:custGeom>
          <a:avLst/>
          <a:gdLst/>
          <a:ahLst/>
          <a:cxnLst/>
          <a:rect l="0" t="0" r="0" b="0"/>
          <a:pathLst>
            <a:path>
              <a:moveTo>
                <a:pt x="0" y="14729"/>
              </a:moveTo>
              <a:lnTo>
                <a:pt x="1233844" y="147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917466" y="2761545"/>
        <a:ext cx="61692" cy="61692"/>
      </dsp:txXfrm>
    </dsp:sp>
    <dsp:sp modelId="{16D5DDB9-E2B9-487B-A723-3D98EFABE55D}">
      <dsp:nvSpPr>
        <dsp:cNvPr id="0" name=""/>
        <dsp:cNvSpPr/>
      </dsp:nvSpPr>
      <dsp:spPr>
        <a:xfrm>
          <a:off x="5364609" y="2466704"/>
          <a:ext cx="2961182" cy="15619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rgbClr val="FF0000"/>
              </a:solidFill>
            </a:rPr>
            <a:t>Option 2: </a:t>
          </a:r>
          <a:r>
            <a:rPr lang="en-US" sz="1700" kern="1200" dirty="0">
              <a:solidFill>
                <a:srgbClr val="FF0000"/>
              </a:solidFill>
            </a:rPr>
            <a:t>AVM Model</a:t>
          </a:r>
          <a:endParaRPr lang="en-GB" sz="1700" kern="1200" dirty="0">
            <a:solidFill>
              <a:srgbClr val="FF0000"/>
            </a:solidFill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b="1" i="0" kern="1200" dirty="0" err="1"/>
            <a:t>Analogous</a:t>
          </a:r>
          <a:r>
            <a:rPr lang="nl-NL" sz="1800" b="1" i="0" kern="1200" dirty="0"/>
            <a:t> </a:t>
          </a:r>
          <a:r>
            <a:rPr lang="nl-NL" sz="1800" b="1" i="0" kern="1200" dirty="0" err="1"/>
            <a:t>to</a:t>
          </a:r>
          <a:r>
            <a:rPr lang="nl-NL" sz="1800" b="1" i="0" kern="1200" dirty="0"/>
            <a:t> </a:t>
          </a:r>
          <a:r>
            <a:rPr lang="nl-NL" sz="1800" b="1" i="0" kern="1200" dirty="0" err="1"/>
            <a:t>the</a:t>
          </a:r>
          <a:r>
            <a:rPr lang="nl-NL" sz="1800" b="1" i="0" kern="1200" dirty="0"/>
            <a:t> AVM Model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EMT model keeping the details of what an AVM model should consider. </a:t>
          </a:r>
          <a:r>
            <a:rPr lang="nl-NL" sz="1700" b="0" i="0" kern="1200" dirty="0"/>
            <a:t> </a:t>
          </a:r>
          <a:endParaRPr lang="nl-NL" sz="1700" kern="1200" dirty="0"/>
        </a:p>
      </dsp:txBody>
      <dsp:txXfrm>
        <a:off x="5410357" y="2512452"/>
        <a:ext cx="2869686" cy="1470460"/>
      </dsp:txXfrm>
    </dsp:sp>
    <dsp:sp modelId="{A9BAFF08-37FF-417E-A95F-233672A4DD12}">
      <dsp:nvSpPr>
        <dsp:cNvPr id="0" name=""/>
        <dsp:cNvSpPr/>
      </dsp:nvSpPr>
      <dsp:spPr>
        <a:xfrm rot="4073236">
          <a:off x="1239757" y="4230032"/>
          <a:ext cx="2211815" cy="29458"/>
        </a:xfrm>
        <a:custGeom>
          <a:avLst/>
          <a:gdLst/>
          <a:ahLst/>
          <a:cxnLst/>
          <a:rect l="0" t="0" r="0" b="0"/>
          <a:pathLst>
            <a:path>
              <a:moveTo>
                <a:pt x="0" y="14729"/>
              </a:moveTo>
              <a:lnTo>
                <a:pt x="2211815" y="147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700" kern="1200"/>
        </a:p>
      </dsp:txBody>
      <dsp:txXfrm>
        <a:off x="2290370" y="4189466"/>
        <a:ext cx="110590" cy="110590"/>
      </dsp:txXfrm>
    </dsp:sp>
    <dsp:sp modelId="{E2BD7E01-D714-4721-A40E-3D09A8BD283F}">
      <dsp:nvSpPr>
        <dsp:cNvPr id="0" name=""/>
        <dsp:cNvSpPr/>
      </dsp:nvSpPr>
      <dsp:spPr>
        <a:xfrm>
          <a:off x="2761962" y="4748953"/>
          <a:ext cx="1546771" cy="10407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4-VSC Model Implementation</a:t>
          </a:r>
          <a:endParaRPr lang="nl-NL" sz="1200" kern="1200" dirty="0"/>
        </a:p>
      </dsp:txBody>
      <dsp:txXfrm>
        <a:off x="2792444" y="4779435"/>
        <a:ext cx="1485807" cy="979778"/>
      </dsp:txXfrm>
    </dsp:sp>
    <dsp:sp modelId="{C6383B8D-8BB8-4923-AB9E-C2CEF4EA6432}">
      <dsp:nvSpPr>
        <dsp:cNvPr id="0" name=""/>
        <dsp:cNvSpPr/>
      </dsp:nvSpPr>
      <dsp:spPr>
        <a:xfrm>
          <a:off x="4308734" y="5254595"/>
          <a:ext cx="832593" cy="29458"/>
        </a:xfrm>
        <a:custGeom>
          <a:avLst/>
          <a:gdLst/>
          <a:ahLst/>
          <a:cxnLst/>
          <a:rect l="0" t="0" r="0" b="0"/>
          <a:pathLst>
            <a:path>
              <a:moveTo>
                <a:pt x="0" y="14729"/>
              </a:moveTo>
              <a:lnTo>
                <a:pt x="832593" y="147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704216" y="5248509"/>
        <a:ext cx="41629" cy="41629"/>
      </dsp:txXfrm>
    </dsp:sp>
    <dsp:sp modelId="{F0991326-4139-45C4-AB93-9106C835FDB9}">
      <dsp:nvSpPr>
        <dsp:cNvPr id="0" name=""/>
        <dsp:cNvSpPr/>
      </dsp:nvSpPr>
      <dsp:spPr>
        <a:xfrm>
          <a:off x="5141328" y="4184772"/>
          <a:ext cx="5793416" cy="2169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</a:rPr>
            <a:t>1. </a:t>
          </a:r>
          <a:r>
            <a:rPr lang="en-US" sz="1400" b="1" kern="1200" dirty="0">
              <a:solidFill>
                <a:srgbClr val="FF0000"/>
              </a:solidFill>
              <a:latin typeface="+mn-lt"/>
            </a:rPr>
            <a:t>Compare the dynamics with pi-equivalent and wide-band cable models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- determine the pi-equivalent at 50 Hz of the whole set of cables in parallel</a:t>
          </a:r>
          <a:endParaRPr lang="nl-NL" sz="1400" kern="1200" dirty="0">
            <a:latin typeface="+mn-lt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- adjust correspondingly both initial operating points in RMS simulation. Start from EMTP power flow results and adjust STEPSS and DYNAWO data accordingly.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2. If time permits, </a:t>
          </a:r>
          <a:r>
            <a:rPr lang="en-US" sz="1400" b="1" kern="1200" dirty="0">
              <a:solidFill>
                <a:srgbClr val="FF0000"/>
              </a:solidFill>
              <a:latin typeface="+mn-lt"/>
            </a:rPr>
            <a:t>compare 4-VSC responses using </a:t>
          </a:r>
          <a:r>
            <a:rPr lang="en-US" sz="1400" kern="1200" dirty="0">
              <a:latin typeface="+mn-lt"/>
            </a:rPr>
            <a:t>Option1, Option2 and RMS Model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-</a:t>
          </a:r>
          <a:r>
            <a:rPr lang="en-GB" sz="1400" kern="1200" dirty="0"/>
            <a:t>Studies involving Industrial Stability Criteria (Minimum Short Circuit Power, CCT, Oscillation Damping, etc.)</a:t>
          </a:r>
          <a:endParaRPr lang="nl-NL" sz="1400" kern="1200" dirty="0">
            <a:latin typeface="+mn-lt"/>
          </a:endParaRPr>
        </a:p>
      </dsp:txBody>
      <dsp:txXfrm>
        <a:off x="5204859" y="4248303"/>
        <a:ext cx="5666354" cy="2042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38B4-307B-41E7-9FCC-EC133EBD4713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534EC-309F-478E-A115-50BDD3629F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75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0246-3070-4C30-BB4C-AE3D34B19BA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04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401E-920E-D9AB-6C4A-A97EB189E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A0D93-06EF-AA09-4AAD-2119C8ED9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7DDF-177D-6B89-54AB-7A519E10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BB21-DAB7-6F89-8537-54F5681F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9AD6-AF9C-FBF9-0AD7-72B676D2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6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E3F0-FA09-DC15-C847-6A6A0A09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039C5-0B4F-8FAD-5344-ADA583C4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F525-75A0-086F-73F7-43C0CA3A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245B-A945-D692-DF78-7AD9F5DE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51BE-FDC4-E175-ACA5-951B21DC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31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70D-4BE5-F9A4-DC53-CB64A81FF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E3EC7-6552-1E16-6744-1024CC4E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CC76-884D-1EB9-23E5-E483E871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3599-1D51-B06B-1656-4A0DFA09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3A9D0-485F-32A0-7AF0-B5F39C3C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47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F84A-0C04-EA60-490B-3FC24EDC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3FE9-EC17-4FC2-4310-C234B9FD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4B84-D26B-C20E-016C-EBCE0F87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B968-F246-ABF0-9C76-F119A4A3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31B1-4D1C-B296-E9E4-91196C0C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4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2FCD-DB9B-9A0E-8243-32862D1A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1DE90-46F2-1F35-A2D4-9DE67291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83F5-D68D-F82F-46E6-8EDCD03F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5E39-3120-B2F2-7172-40952796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9D8F-33B3-E739-B360-8206DE71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F3D6-17AF-BD5B-FB58-9B39FC03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28BD-4ACB-06B5-F736-2440E17AD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46AE9-343B-394D-CFD6-DDFEC7DD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A84C-7692-AAE4-8E99-CE0E6EC5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85C9B-45A3-1826-94BA-9D8134DA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8E843-98D5-C59C-559E-EB0C0C1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6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F04-3115-8C17-66A5-F3E2B79C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F86A-5BE4-550C-A1EC-3D4DC026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A4714-C394-3DEE-C461-C43815AC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4B1F-18C8-5498-6AF8-6E6285CC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B3C4-2D81-154D-CE98-58808CF8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00571-20F5-5B3E-2A5A-EF23E570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75C61-A401-D1CD-15A3-3F2546F5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CD624-858F-CB0A-361C-9987B5B4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9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CB23-FC19-671F-81C5-AE016C53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4A549-44C3-4645-F467-C84F5598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E1EE-E307-CBA6-A89B-77388B1A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2DF5-3016-0A13-02E7-3914759B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1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E44AF-F0F5-04EC-47FD-F6F03D0E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D8684-C721-40FE-F3AF-5FE3BC4A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55CF3-0AE1-826D-2EF3-4ACBFAD8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6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D707-B3E6-83BA-8C00-340F87EA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5E0F-CD91-CF9C-FA64-A68AA508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323F4-9CF1-6468-AEC0-BF82160D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181C-7693-38D9-B632-71E2943B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23EDC-7379-38F1-3C68-DFDAB9DF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EAC3-14A3-8235-5E26-5A5B09FD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18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569B-B726-EADC-3140-0137822F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5D3A2-A4F3-EEB4-15F1-5BA2D5845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0C21B-21EA-981C-1874-FCBDC9D2D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A29A3-3E49-3622-8E99-43CC4633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04F0-94F3-AD22-0AFA-2DE59C79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3E87F-19A8-153D-8A6A-49FD097F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5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81DB-40AE-3618-14DE-3A2DEE91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93138-D750-6035-9D48-DC380333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F39B-F04D-1021-A5FB-D81DC870E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2950-8E2C-4D68-8BF2-1D447C7B611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D608-02E7-AD87-2313-DE938D1C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DB3F-DC37-8EB8-5F6F-9BB59458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F958-DFDF-4F92-986F-2527C5FAD1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6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E8EB56-47BE-6766-8D91-A742EAE0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04886"/>
              </p:ext>
            </p:extLst>
          </p:nvPr>
        </p:nvGraphicFramePr>
        <p:xfrm>
          <a:off x="332509" y="315884"/>
          <a:ext cx="11671069" cy="6359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B138D1-FA27-DADA-530D-7D318A323AF9}"/>
              </a:ext>
            </a:extLst>
          </p:cNvPr>
          <p:cNvCxnSpPr>
            <a:cxnSpLocks/>
          </p:cNvCxnSpPr>
          <p:nvPr/>
        </p:nvCxnSpPr>
        <p:spPr>
          <a:xfrm flipV="1">
            <a:off x="8668011" y="1592952"/>
            <a:ext cx="973138" cy="190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7CC7DE-4264-7C3B-91D8-908B5B417757}"/>
              </a:ext>
            </a:extLst>
          </p:cNvPr>
          <p:cNvCxnSpPr>
            <a:cxnSpLocks/>
          </p:cNvCxnSpPr>
          <p:nvPr/>
        </p:nvCxnSpPr>
        <p:spPr>
          <a:xfrm flipH="1" flipV="1">
            <a:off x="8668011" y="3495502"/>
            <a:ext cx="795403" cy="2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4C179D2-E2D1-E09D-9C01-8578F943917D}"/>
              </a:ext>
            </a:extLst>
          </p:cNvPr>
          <p:cNvSpPr/>
          <p:nvPr/>
        </p:nvSpPr>
        <p:spPr>
          <a:xfrm>
            <a:off x="5390225" y="665825"/>
            <a:ext cx="648070" cy="665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1a</a:t>
            </a:r>
            <a:endParaRPr lang="nl-N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58124E-5AF9-30DF-8758-54F348A28C13}"/>
              </a:ext>
            </a:extLst>
          </p:cNvPr>
          <p:cNvSpPr/>
          <p:nvPr/>
        </p:nvSpPr>
        <p:spPr>
          <a:xfrm>
            <a:off x="5390225" y="2599632"/>
            <a:ext cx="648070" cy="596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nl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3A2F4A-0A48-F605-2921-52ABCBD8C3D5}"/>
              </a:ext>
            </a:extLst>
          </p:cNvPr>
          <p:cNvSpPr/>
          <p:nvPr/>
        </p:nvSpPr>
        <p:spPr>
          <a:xfrm>
            <a:off x="9317114" y="702399"/>
            <a:ext cx="648070" cy="665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2a</a:t>
            </a:r>
            <a:endParaRPr lang="nl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DB1003-C04B-6E89-0BBD-3D4D07C89021}"/>
              </a:ext>
            </a:extLst>
          </p:cNvPr>
          <p:cNvSpPr/>
          <p:nvPr/>
        </p:nvSpPr>
        <p:spPr>
          <a:xfrm>
            <a:off x="9317114" y="2829677"/>
            <a:ext cx="648070" cy="665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2b</a:t>
            </a:r>
            <a:endParaRPr lang="nl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BABD4C-689F-04BD-563E-DFF48C4BD8E2}"/>
              </a:ext>
            </a:extLst>
          </p:cNvPr>
          <p:cNvSpPr/>
          <p:nvPr/>
        </p:nvSpPr>
        <p:spPr>
          <a:xfrm>
            <a:off x="4995168" y="4242046"/>
            <a:ext cx="648070" cy="665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1b</a:t>
            </a:r>
            <a:endParaRPr lang="nl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058A2-330E-950E-61D5-E90AFED73EF7}"/>
              </a:ext>
            </a:extLst>
          </p:cNvPr>
          <p:cNvSpPr/>
          <p:nvPr/>
        </p:nvSpPr>
        <p:spPr>
          <a:xfrm>
            <a:off x="4995168" y="5530787"/>
            <a:ext cx="648070" cy="665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nl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40A8E7-0F50-D6C0-7AA0-1956CBD7FC0E}"/>
              </a:ext>
            </a:extLst>
          </p:cNvPr>
          <p:cNvSpPr/>
          <p:nvPr/>
        </p:nvSpPr>
        <p:spPr>
          <a:xfrm>
            <a:off x="188422" y="6127072"/>
            <a:ext cx="648070" cy="665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43E82-1596-538F-5715-FF50992650B1}"/>
              </a:ext>
            </a:extLst>
          </p:cNvPr>
          <p:cNvSpPr txBox="1"/>
          <p:nvPr/>
        </p:nvSpPr>
        <p:spPr>
          <a:xfrm>
            <a:off x="738838" y="627826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Workflow Priority</a:t>
            </a:r>
            <a:endParaRPr lang="nl-NL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B0C05BF-E205-07DD-7AC4-AFDCC22AEDCE}"/>
              </a:ext>
            </a:extLst>
          </p:cNvPr>
          <p:cNvCxnSpPr>
            <a:cxnSpLocks/>
          </p:cNvCxnSpPr>
          <p:nvPr/>
        </p:nvCxnSpPr>
        <p:spPr>
          <a:xfrm flipV="1">
            <a:off x="4731798" y="477671"/>
            <a:ext cx="4039340" cy="853979"/>
          </a:xfrm>
          <a:prstGeom prst="bentConnector3">
            <a:avLst>
              <a:gd name="adj1" fmla="val 8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E0CA684-9741-B354-6FF6-7620393D0E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46371" y="888537"/>
            <a:ext cx="1705643" cy="883914"/>
          </a:xfrm>
          <a:prstGeom prst="bentConnector3">
            <a:avLst>
              <a:gd name="adj1" fmla="val 65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8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FFE3CB8F8EA40A90E476C3D6AE1A4" ma:contentTypeVersion="12" ma:contentTypeDescription="Create a new document." ma:contentTypeScope="" ma:versionID="7f2e68d8c54955c8ec74495d63917dd7">
  <xsd:schema xmlns:xsd="http://www.w3.org/2001/XMLSchema" xmlns:xs="http://www.w3.org/2001/XMLSchema" xmlns:p="http://schemas.microsoft.com/office/2006/metadata/properties" xmlns:ns2="a50e3d8b-69e5-4538-a204-8d6e5c3d9ad0" xmlns:ns3="7a496388-6d4c-424a-95ee-5b1ef554a8b5" targetNamespace="http://schemas.microsoft.com/office/2006/metadata/properties" ma:root="true" ma:fieldsID="a2a81ccd5f853e0e4a047b212167122d" ns2:_="" ns3:_="">
    <xsd:import namespace="a50e3d8b-69e5-4538-a204-8d6e5c3d9ad0"/>
    <xsd:import namespace="7a496388-6d4c-424a-95ee-5b1ef554a8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e3d8b-69e5-4538-a204-8d6e5c3d9a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6d95f03-3124-4872-b1c7-2cdb8b4c9f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96388-6d4c-424a-95ee-5b1ef554a8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0e3d8b-69e5-4538-a204-8d6e5c3d9ad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4EDB9C3-1625-40BC-A109-6C0C9CA085A1}"/>
</file>

<file path=customXml/itemProps2.xml><?xml version="1.0" encoding="utf-8"?>
<ds:datastoreItem xmlns:ds="http://schemas.openxmlformats.org/officeDocument/2006/customXml" ds:itemID="{FF3E6F1E-63C2-4DB8-91FC-2884F4E01697}"/>
</file>

<file path=customXml/itemProps3.xml><?xml version="1.0" encoding="utf-8"?>
<ds:datastoreItem xmlns:ds="http://schemas.openxmlformats.org/officeDocument/2006/customXml" ds:itemID="{E678CAAF-7468-411E-A0FF-BBC263D26E34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208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Prasad</dc:creator>
  <cp:lastModifiedBy>Rashmi Prasad</cp:lastModifiedBy>
  <cp:revision>2</cp:revision>
  <dcterms:created xsi:type="dcterms:W3CDTF">2024-04-17T08:10:20Z</dcterms:created>
  <dcterms:modified xsi:type="dcterms:W3CDTF">2024-04-23T09:29:34Z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0x010100547FFE3CB8F8EA40A90E476C3D6AE1A4</vt:lpwstr>
  </property>
</Properties>
</file>