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78" r:id="rId3"/>
    <p:sldId id="258" r:id="rId4"/>
    <p:sldId id="259" r:id="rId5"/>
    <p:sldId id="260" r:id="rId6"/>
    <p:sldId id="262" r:id="rId7"/>
    <p:sldId id="311" r:id="rId8"/>
    <p:sldId id="318" r:id="rId9"/>
  </p:sldIdLst>
  <p:sldSz cx="12192000" cy="6858000"/>
  <p:notesSz cx="6858000" cy="994568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09EB56-418E-449A-B601-565BCA401887}" v="1624" dt="2024-02-07T11:04:44.4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07" autoAdjust="0"/>
    <p:restoredTop sz="96449" autoAdjust="0"/>
  </p:normalViewPr>
  <p:slideViewPr>
    <p:cSldViewPr snapToGrid="0">
      <p:cViewPr varScale="1">
        <p:scale>
          <a:sx n="165" d="100"/>
          <a:sy n="165" d="100"/>
        </p:scale>
        <p:origin x="4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ebc40e0a9cafbfe1" providerId="LiveId" clId="{987B2223-D129-4292-9936-B0D5EFD9F773}"/>
    <pc:docChg chg="undo redo custSel addSld delSld modSld sldOrd">
      <pc:chgData name=" " userId="ebc40e0a9cafbfe1" providerId="LiveId" clId="{987B2223-D129-4292-9936-B0D5EFD9F773}" dt="2022-02-14T14:28:41.963" v="1801" actId="1076"/>
      <pc:docMkLst>
        <pc:docMk/>
      </pc:docMkLst>
      <pc:sldChg chg="modSp mod">
        <pc:chgData name=" " userId="ebc40e0a9cafbfe1" providerId="LiveId" clId="{987B2223-D129-4292-9936-B0D5EFD9F773}" dt="2022-02-14T11:23:34.697" v="6" actId="20577"/>
        <pc:sldMkLst>
          <pc:docMk/>
          <pc:sldMk cId="3728455740" sldId="256"/>
        </pc:sldMkLst>
        <pc:spChg chg="mod">
          <ac:chgData name=" " userId="ebc40e0a9cafbfe1" providerId="LiveId" clId="{987B2223-D129-4292-9936-B0D5EFD9F773}" dt="2022-02-14T11:23:34.697" v="6" actId="20577"/>
          <ac:spMkLst>
            <pc:docMk/>
            <pc:sldMk cId="3728455740" sldId="256"/>
            <ac:spMk id="3" creationId="{942D98DA-C14A-4B6F-A41E-F14B79330DD6}"/>
          </ac:spMkLst>
        </pc:spChg>
      </pc:sldChg>
      <pc:sldChg chg="modSp mod">
        <pc:chgData name=" " userId="ebc40e0a9cafbfe1" providerId="LiveId" clId="{987B2223-D129-4292-9936-B0D5EFD9F773}" dt="2022-02-14T11:23:48.260" v="24" actId="20577"/>
        <pc:sldMkLst>
          <pc:docMk/>
          <pc:sldMk cId="2677030314" sldId="257"/>
        </pc:sldMkLst>
        <pc:spChg chg="mod">
          <ac:chgData name=" " userId="ebc40e0a9cafbfe1" providerId="LiveId" clId="{987B2223-D129-4292-9936-B0D5EFD9F773}" dt="2022-02-14T11:23:48.260" v="24" actId="20577"/>
          <ac:spMkLst>
            <pc:docMk/>
            <pc:sldMk cId="2677030314" sldId="257"/>
            <ac:spMk id="3" creationId="{3CDF3B50-9FD1-4DDA-AF21-A855D9F8EB30}"/>
          </ac:spMkLst>
        </pc:spChg>
      </pc:sldChg>
      <pc:sldChg chg="addSp delSp modSp mod">
        <pc:chgData name=" " userId="ebc40e0a9cafbfe1" providerId="LiveId" clId="{987B2223-D129-4292-9936-B0D5EFD9F773}" dt="2022-02-14T14:20:24.396" v="1598" actId="404"/>
        <pc:sldMkLst>
          <pc:docMk/>
          <pc:sldMk cId="1281091963" sldId="262"/>
        </pc:sldMkLst>
        <pc:spChg chg="mod">
          <ac:chgData name=" " userId="ebc40e0a9cafbfe1" providerId="LiveId" clId="{987B2223-D129-4292-9936-B0D5EFD9F773}" dt="2022-02-14T12:50:42.475" v="714" actId="20577"/>
          <ac:spMkLst>
            <pc:docMk/>
            <pc:sldMk cId="1281091963" sldId="262"/>
            <ac:spMk id="2" creationId="{D6F27D72-24B0-49B4-9EE6-5D23B28C904D}"/>
          </ac:spMkLst>
        </pc:spChg>
        <pc:spChg chg="add del mod">
          <ac:chgData name=" " userId="ebc40e0a9cafbfe1" providerId="LiveId" clId="{987B2223-D129-4292-9936-B0D5EFD9F773}" dt="2022-02-14T11:26:28.881" v="97" actId="478"/>
          <ac:spMkLst>
            <pc:docMk/>
            <pc:sldMk cId="1281091963" sldId="262"/>
            <ac:spMk id="4" creationId="{9A443B9B-5621-4EA4-9145-4D3E13A3B179}"/>
          </ac:spMkLst>
        </pc:spChg>
        <pc:spChg chg="del">
          <ac:chgData name=" " userId="ebc40e0a9cafbfe1" providerId="LiveId" clId="{987B2223-D129-4292-9936-B0D5EFD9F773}" dt="2022-02-14T11:26:25.514" v="96" actId="478"/>
          <ac:spMkLst>
            <pc:docMk/>
            <pc:sldMk cId="1281091963" sldId="262"/>
            <ac:spMk id="5" creationId="{9EB7C6E8-BB0F-40A8-976C-F3396555070D}"/>
          </ac:spMkLst>
        </pc:spChg>
        <pc:spChg chg="add mod">
          <ac:chgData name=" " userId="ebc40e0a9cafbfe1" providerId="LiveId" clId="{987B2223-D129-4292-9936-B0D5EFD9F773}" dt="2022-02-14T11:29:06.418" v="118" actId="20577"/>
          <ac:spMkLst>
            <pc:docMk/>
            <pc:sldMk cId="1281091963" sldId="262"/>
            <ac:spMk id="9" creationId="{229BC073-97E1-4B74-B4E5-C8AB1512C9CB}"/>
          </ac:spMkLst>
        </pc:spChg>
        <pc:graphicFrameChg chg="add del modGraphic">
          <ac:chgData name=" " userId="ebc40e0a9cafbfe1" providerId="LiveId" clId="{987B2223-D129-4292-9936-B0D5EFD9F773}" dt="2022-02-14T11:29:37.301" v="126" actId="3680"/>
          <ac:graphicFrameMkLst>
            <pc:docMk/>
            <pc:sldMk cId="1281091963" sldId="262"/>
            <ac:graphicFrameMk id="6" creationId="{E0F7E15F-CDF0-484B-ADAE-4BC92F31D151}"/>
          </ac:graphicFrameMkLst>
        </pc:graphicFrameChg>
        <pc:graphicFrameChg chg="add mod modGraphic">
          <ac:chgData name=" " userId="ebc40e0a9cafbfe1" providerId="LiveId" clId="{987B2223-D129-4292-9936-B0D5EFD9F773}" dt="2022-02-14T14:20:24.396" v="1598" actId="404"/>
          <ac:graphicFrameMkLst>
            <pc:docMk/>
            <pc:sldMk cId="1281091963" sldId="262"/>
            <ac:graphicFrameMk id="10" creationId="{ACE06070-87CA-4A84-B9A4-0176FE5F621D}"/>
          </ac:graphicFrameMkLst>
        </pc:graphicFrameChg>
        <pc:picChg chg="mod">
          <ac:chgData name=" " userId="ebc40e0a9cafbfe1" providerId="LiveId" clId="{987B2223-D129-4292-9936-B0D5EFD9F773}" dt="2022-02-14T11:30:49.289" v="164" actId="1076"/>
          <ac:picMkLst>
            <pc:docMk/>
            <pc:sldMk cId="1281091963" sldId="262"/>
            <ac:picMk id="7" creationId="{09C791E9-7254-4ECF-8F3E-F8F934192999}"/>
          </ac:picMkLst>
        </pc:picChg>
      </pc:sldChg>
      <pc:sldChg chg="modSp mod">
        <pc:chgData name=" " userId="ebc40e0a9cafbfe1" providerId="LiveId" clId="{987B2223-D129-4292-9936-B0D5EFD9F773}" dt="2022-02-14T14:28:41.963" v="1801" actId="1076"/>
        <pc:sldMkLst>
          <pc:docMk/>
          <pc:sldMk cId="3896954026" sldId="263"/>
        </pc:sldMkLst>
        <pc:spChg chg="mod">
          <ac:chgData name=" " userId="ebc40e0a9cafbfe1" providerId="LiveId" clId="{987B2223-D129-4292-9936-B0D5EFD9F773}" dt="2022-02-14T14:28:41.963" v="1801" actId="1076"/>
          <ac:spMkLst>
            <pc:docMk/>
            <pc:sldMk cId="3896954026" sldId="263"/>
            <ac:spMk id="5" creationId="{8DA39E1F-33CA-4DCC-A19E-6F09A35CBE10}"/>
          </ac:spMkLst>
        </pc:spChg>
      </pc:sldChg>
      <pc:sldChg chg="modSp mod">
        <pc:chgData name=" " userId="ebc40e0a9cafbfe1" providerId="LiveId" clId="{987B2223-D129-4292-9936-B0D5EFD9F773}" dt="2022-02-14T11:24:29.019" v="46" actId="20577"/>
        <pc:sldMkLst>
          <pc:docMk/>
          <pc:sldMk cId="1636752314" sldId="268"/>
        </pc:sldMkLst>
        <pc:spChg chg="mod">
          <ac:chgData name=" " userId="ebc40e0a9cafbfe1" providerId="LiveId" clId="{987B2223-D129-4292-9936-B0D5EFD9F773}" dt="2022-02-14T11:24:29.019" v="46" actId="20577"/>
          <ac:spMkLst>
            <pc:docMk/>
            <pc:sldMk cId="1636752314" sldId="268"/>
            <ac:spMk id="3" creationId="{3CDF3B50-9FD1-4DDA-AF21-A855D9F8EB30}"/>
          </ac:spMkLst>
        </pc:spChg>
      </pc:sldChg>
      <pc:sldChg chg="modSp mod">
        <pc:chgData name=" " userId="ebc40e0a9cafbfe1" providerId="LiveId" clId="{987B2223-D129-4292-9936-B0D5EFD9F773}" dt="2022-02-14T11:24:16.397" v="36" actId="20577"/>
        <pc:sldMkLst>
          <pc:docMk/>
          <pc:sldMk cId="4093053735" sldId="269"/>
        </pc:sldMkLst>
        <pc:spChg chg="mod">
          <ac:chgData name=" " userId="ebc40e0a9cafbfe1" providerId="LiveId" clId="{987B2223-D129-4292-9936-B0D5EFD9F773}" dt="2022-02-14T11:24:16.397" v="36" actId="20577"/>
          <ac:spMkLst>
            <pc:docMk/>
            <pc:sldMk cId="4093053735" sldId="269"/>
            <ac:spMk id="3" creationId="{3CDF3B50-9FD1-4DDA-AF21-A855D9F8EB30}"/>
          </ac:spMkLst>
        </pc:spChg>
      </pc:sldChg>
      <pc:sldChg chg="modSp mod">
        <pc:chgData name=" " userId="ebc40e0a9cafbfe1" providerId="LiveId" clId="{987B2223-D129-4292-9936-B0D5EFD9F773}" dt="2022-02-14T11:24:39.945" v="60" actId="20577"/>
        <pc:sldMkLst>
          <pc:docMk/>
          <pc:sldMk cId="2330019714" sldId="270"/>
        </pc:sldMkLst>
        <pc:spChg chg="mod">
          <ac:chgData name=" " userId="ebc40e0a9cafbfe1" providerId="LiveId" clId="{987B2223-D129-4292-9936-B0D5EFD9F773}" dt="2022-02-14T11:24:39.945" v="60" actId="20577"/>
          <ac:spMkLst>
            <pc:docMk/>
            <pc:sldMk cId="2330019714" sldId="270"/>
            <ac:spMk id="3" creationId="{3CDF3B50-9FD1-4DDA-AF21-A855D9F8EB30}"/>
          </ac:spMkLst>
        </pc:spChg>
      </pc:sldChg>
      <pc:sldChg chg="modSp mod">
        <pc:chgData name=" " userId="ebc40e0a9cafbfe1" providerId="LiveId" clId="{987B2223-D129-4292-9936-B0D5EFD9F773}" dt="2022-02-14T11:38:08.681" v="354" actId="1076"/>
        <pc:sldMkLst>
          <pc:docMk/>
          <pc:sldMk cId="237560426" sldId="271"/>
        </pc:sldMkLst>
        <pc:graphicFrameChg chg="mod modGraphic">
          <ac:chgData name=" " userId="ebc40e0a9cafbfe1" providerId="LiveId" clId="{987B2223-D129-4292-9936-B0D5EFD9F773}" dt="2022-02-14T11:38:08.681" v="354" actId="1076"/>
          <ac:graphicFrameMkLst>
            <pc:docMk/>
            <pc:sldMk cId="237560426" sldId="271"/>
            <ac:graphicFrameMk id="4" creationId="{79E8BF8B-051A-4A3D-B8E1-407F8F958C88}"/>
          </ac:graphicFrameMkLst>
        </pc:graphicFrameChg>
      </pc:sldChg>
      <pc:sldChg chg="modSp mod">
        <pc:chgData name=" " userId="ebc40e0a9cafbfe1" providerId="LiveId" clId="{987B2223-D129-4292-9936-B0D5EFD9F773}" dt="2022-02-14T11:24:48.953" v="82" actId="20577"/>
        <pc:sldMkLst>
          <pc:docMk/>
          <pc:sldMk cId="239375276" sldId="273"/>
        </pc:sldMkLst>
        <pc:spChg chg="mod">
          <ac:chgData name=" " userId="ebc40e0a9cafbfe1" providerId="LiveId" clId="{987B2223-D129-4292-9936-B0D5EFD9F773}" dt="2022-02-14T11:24:48.953" v="82" actId="20577"/>
          <ac:spMkLst>
            <pc:docMk/>
            <pc:sldMk cId="239375276" sldId="273"/>
            <ac:spMk id="3" creationId="{3CDF3B50-9FD1-4DDA-AF21-A855D9F8EB30}"/>
          </ac:spMkLst>
        </pc:spChg>
      </pc:sldChg>
      <pc:sldChg chg="modSp add mod">
        <pc:chgData name=" " userId="ebc40e0a9cafbfe1" providerId="LiveId" clId="{987B2223-D129-4292-9936-B0D5EFD9F773}" dt="2022-02-14T11:28:46.327" v="107" actId="404"/>
        <pc:sldMkLst>
          <pc:docMk/>
          <pc:sldMk cId="3809449662" sldId="283"/>
        </pc:sldMkLst>
        <pc:spChg chg="mod">
          <ac:chgData name=" " userId="ebc40e0a9cafbfe1" providerId="LiveId" clId="{987B2223-D129-4292-9936-B0D5EFD9F773}" dt="2022-02-14T11:28:46.327" v="107" actId="404"/>
          <ac:spMkLst>
            <pc:docMk/>
            <pc:sldMk cId="3809449662" sldId="283"/>
            <ac:spMk id="3" creationId="{3CDF3B50-9FD1-4DDA-AF21-A855D9F8EB30}"/>
          </ac:spMkLst>
        </pc:spChg>
      </pc:sldChg>
      <pc:sldChg chg="addSp modSp mod">
        <pc:chgData name=" " userId="ebc40e0a9cafbfe1" providerId="LiveId" clId="{987B2223-D129-4292-9936-B0D5EFD9F773}" dt="2022-02-14T14:18:58.385" v="1507" actId="20577"/>
        <pc:sldMkLst>
          <pc:docMk/>
          <pc:sldMk cId="771921970" sldId="284"/>
        </pc:sldMkLst>
        <pc:spChg chg="add mod ord">
          <ac:chgData name=" " userId="ebc40e0a9cafbfe1" providerId="LiveId" clId="{987B2223-D129-4292-9936-B0D5EFD9F773}" dt="2022-02-14T12:37:08.872" v="533" actId="207"/>
          <ac:spMkLst>
            <pc:docMk/>
            <pc:sldMk cId="771921970" sldId="284"/>
            <ac:spMk id="3" creationId="{AF3591E0-C4ED-4098-9AF2-A9E9CCF1F0D5}"/>
          </ac:spMkLst>
        </pc:spChg>
        <pc:spChg chg="mod">
          <ac:chgData name=" " userId="ebc40e0a9cafbfe1" providerId="LiveId" clId="{987B2223-D129-4292-9936-B0D5EFD9F773}" dt="2022-02-14T12:33:45.885" v="396" actId="20577"/>
          <ac:spMkLst>
            <pc:docMk/>
            <pc:sldMk cId="771921970" sldId="284"/>
            <ac:spMk id="5" creationId="{6C4FDFB1-58ED-43FC-8507-890F2233D977}"/>
          </ac:spMkLst>
        </pc:spChg>
        <pc:spChg chg="mod">
          <ac:chgData name=" " userId="ebc40e0a9cafbfe1" providerId="LiveId" clId="{987B2223-D129-4292-9936-B0D5EFD9F773}" dt="2022-02-14T13:36:37.620" v="1178" actId="113"/>
          <ac:spMkLst>
            <pc:docMk/>
            <pc:sldMk cId="771921970" sldId="284"/>
            <ac:spMk id="6" creationId="{0F1AF966-93DA-49B3-9809-01E3B600F115}"/>
          </ac:spMkLst>
        </pc:spChg>
        <pc:spChg chg="mod">
          <ac:chgData name=" " userId="ebc40e0a9cafbfe1" providerId="LiveId" clId="{987B2223-D129-4292-9936-B0D5EFD9F773}" dt="2022-02-14T14:18:58.385" v="1507" actId="20577"/>
          <ac:spMkLst>
            <pc:docMk/>
            <pc:sldMk cId="771921970" sldId="284"/>
            <ac:spMk id="13" creationId="{694A6137-4AC5-40A1-8C00-90F6A40FF512}"/>
          </ac:spMkLst>
        </pc:spChg>
        <pc:spChg chg="mod">
          <ac:chgData name=" " userId="ebc40e0a9cafbfe1" providerId="LiveId" clId="{987B2223-D129-4292-9936-B0D5EFD9F773}" dt="2022-02-14T13:36:33.975" v="1177" actId="113"/>
          <ac:spMkLst>
            <pc:docMk/>
            <pc:sldMk cId="771921970" sldId="284"/>
            <ac:spMk id="16" creationId="{7D06043C-48F0-4CBE-9E0F-B483CA71D7A1}"/>
          </ac:spMkLst>
        </pc:spChg>
        <pc:picChg chg="mod">
          <ac:chgData name=" " userId="ebc40e0a9cafbfe1" providerId="LiveId" clId="{987B2223-D129-4292-9936-B0D5EFD9F773}" dt="2022-02-14T12:33:01.922" v="379" actId="1076"/>
          <ac:picMkLst>
            <pc:docMk/>
            <pc:sldMk cId="771921970" sldId="284"/>
            <ac:picMk id="10" creationId="{3560D224-CA86-49FD-A2E3-90D7DFE03AD7}"/>
          </ac:picMkLst>
        </pc:picChg>
      </pc:sldChg>
      <pc:sldChg chg="addSp delSp modSp add mod">
        <pc:chgData name=" " userId="ebc40e0a9cafbfe1" providerId="LiveId" clId="{987B2223-D129-4292-9936-B0D5EFD9F773}" dt="2022-02-14T14:17:45.554" v="1479" actId="20577"/>
        <pc:sldMkLst>
          <pc:docMk/>
          <pc:sldMk cId="875856542" sldId="285"/>
        </pc:sldMkLst>
        <pc:spChg chg="del mod">
          <ac:chgData name=" " userId="ebc40e0a9cafbfe1" providerId="LiveId" clId="{987B2223-D129-4292-9936-B0D5EFD9F773}" dt="2022-02-14T13:26:30.380" v="1102" actId="478"/>
          <ac:spMkLst>
            <pc:docMk/>
            <pc:sldMk cId="875856542" sldId="285"/>
            <ac:spMk id="2" creationId="{D7E1796A-66ED-42BF-9676-548E5411A2B0}"/>
          </ac:spMkLst>
        </pc:spChg>
        <pc:spChg chg="mod">
          <ac:chgData name=" " userId="ebc40e0a9cafbfe1" providerId="LiveId" clId="{987B2223-D129-4292-9936-B0D5EFD9F773}" dt="2022-02-14T14:17:45.554" v="1479" actId="20577"/>
          <ac:spMkLst>
            <pc:docMk/>
            <pc:sldMk cId="875856542" sldId="285"/>
            <ac:spMk id="5" creationId="{6C4FDFB1-58ED-43FC-8507-890F2233D977}"/>
          </ac:spMkLst>
        </pc:spChg>
        <pc:spChg chg="del">
          <ac:chgData name=" " userId="ebc40e0a9cafbfe1" providerId="LiveId" clId="{987B2223-D129-4292-9936-B0D5EFD9F773}" dt="2022-02-14T12:52:48.593" v="741" actId="478"/>
          <ac:spMkLst>
            <pc:docMk/>
            <pc:sldMk cId="875856542" sldId="285"/>
            <ac:spMk id="6" creationId="{0F1AF966-93DA-49B3-9809-01E3B600F115}"/>
          </ac:spMkLst>
        </pc:spChg>
        <pc:spChg chg="add del mod">
          <ac:chgData name=" " userId="ebc40e0a9cafbfe1" providerId="LiveId" clId="{987B2223-D129-4292-9936-B0D5EFD9F773}" dt="2022-02-14T12:52:53.677" v="742" actId="478"/>
          <ac:spMkLst>
            <pc:docMk/>
            <pc:sldMk cId="875856542" sldId="285"/>
            <ac:spMk id="7" creationId="{C726AC77-622A-4489-BA32-94630CE66A52}"/>
          </ac:spMkLst>
        </pc:spChg>
        <pc:spChg chg="mod">
          <ac:chgData name=" " userId="ebc40e0a9cafbfe1" providerId="LiveId" clId="{987B2223-D129-4292-9936-B0D5EFD9F773}" dt="2022-02-14T14:15:21.010" v="1478" actId="20577"/>
          <ac:spMkLst>
            <pc:docMk/>
            <pc:sldMk cId="875856542" sldId="285"/>
            <ac:spMk id="13" creationId="{694A6137-4AC5-40A1-8C00-90F6A40FF512}"/>
          </ac:spMkLst>
        </pc:spChg>
        <pc:spChg chg="add mod">
          <ac:chgData name=" " userId="ebc40e0a9cafbfe1" providerId="LiveId" clId="{987B2223-D129-4292-9936-B0D5EFD9F773}" dt="2022-02-14T12:37:16.285" v="534"/>
          <ac:spMkLst>
            <pc:docMk/>
            <pc:sldMk cId="875856542" sldId="285"/>
            <ac:spMk id="14" creationId="{E0096D34-BDC0-44AE-A148-21A0783EBCC9}"/>
          </ac:spMkLst>
        </pc:spChg>
        <pc:spChg chg="mod ord">
          <ac:chgData name=" " userId="ebc40e0a9cafbfe1" providerId="LiveId" clId="{987B2223-D129-4292-9936-B0D5EFD9F773}" dt="2022-02-14T14:11:33.581" v="1405" actId="1076"/>
          <ac:spMkLst>
            <pc:docMk/>
            <pc:sldMk cId="875856542" sldId="285"/>
            <ac:spMk id="16" creationId="{7D06043C-48F0-4CBE-9E0F-B483CA71D7A1}"/>
          </ac:spMkLst>
        </pc:spChg>
        <pc:grpChg chg="del">
          <ac:chgData name=" " userId="ebc40e0a9cafbfe1" providerId="LiveId" clId="{987B2223-D129-4292-9936-B0D5EFD9F773}" dt="2022-02-14T12:33:50.413" v="397" actId="478"/>
          <ac:grpSpMkLst>
            <pc:docMk/>
            <pc:sldMk cId="875856542" sldId="285"/>
            <ac:grpSpMk id="24" creationId="{28CA94AD-407C-49FA-9DD8-80D65A7C1BB4}"/>
          </ac:grpSpMkLst>
        </pc:grpChg>
        <pc:picChg chg="del">
          <ac:chgData name=" " userId="ebc40e0a9cafbfe1" providerId="LiveId" clId="{987B2223-D129-4292-9936-B0D5EFD9F773}" dt="2022-02-14T12:33:51.814" v="398" actId="478"/>
          <ac:picMkLst>
            <pc:docMk/>
            <pc:sldMk cId="875856542" sldId="285"/>
            <ac:picMk id="8" creationId="{D3835F9E-614C-4909-8F64-25B068D532D2}"/>
          </ac:picMkLst>
        </pc:picChg>
        <pc:picChg chg="del">
          <ac:chgData name=" " userId="ebc40e0a9cafbfe1" providerId="LiveId" clId="{987B2223-D129-4292-9936-B0D5EFD9F773}" dt="2022-02-14T12:52:42.137" v="740" actId="478"/>
          <ac:picMkLst>
            <pc:docMk/>
            <pc:sldMk cId="875856542" sldId="285"/>
            <ac:picMk id="10" creationId="{3560D224-CA86-49FD-A2E3-90D7DFE03AD7}"/>
          </ac:picMkLst>
        </pc:picChg>
        <pc:picChg chg="add del mod ord">
          <ac:chgData name=" " userId="ebc40e0a9cafbfe1" providerId="LiveId" clId="{987B2223-D129-4292-9936-B0D5EFD9F773}" dt="2022-02-14T13:24:58.732" v="1089" actId="478"/>
          <ac:picMkLst>
            <pc:docMk/>
            <pc:sldMk cId="875856542" sldId="285"/>
            <ac:picMk id="11" creationId="{E9BD23E7-983D-48C6-A740-66375E97C046}"/>
          </ac:picMkLst>
        </pc:picChg>
        <pc:picChg chg="add del mod">
          <ac:chgData name=" " userId="ebc40e0a9cafbfe1" providerId="LiveId" clId="{987B2223-D129-4292-9936-B0D5EFD9F773}" dt="2022-02-14T13:25:56.227" v="1095" actId="478"/>
          <ac:picMkLst>
            <pc:docMk/>
            <pc:sldMk cId="875856542" sldId="285"/>
            <ac:picMk id="17" creationId="{C8F6F435-2814-4E5B-9DCB-BA7DA5EEA45F}"/>
          </ac:picMkLst>
        </pc:picChg>
        <pc:picChg chg="add mod ord">
          <ac:chgData name=" " userId="ebc40e0a9cafbfe1" providerId="LiveId" clId="{987B2223-D129-4292-9936-B0D5EFD9F773}" dt="2022-02-14T13:29:56.709" v="1111" actId="166"/>
          <ac:picMkLst>
            <pc:docMk/>
            <pc:sldMk cId="875856542" sldId="285"/>
            <ac:picMk id="19" creationId="{700F76DC-EF28-4980-B174-DF4225C200DA}"/>
          </ac:picMkLst>
        </pc:picChg>
        <pc:picChg chg="add mod">
          <ac:chgData name=" " userId="ebc40e0a9cafbfe1" providerId="LiveId" clId="{987B2223-D129-4292-9936-B0D5EFD9F773}" dt="2022-02-14T14:04:30.757" v="1188" actId="14100"/>
          <ac:picMkLst>
            <pc:docMk/>
            <pc:sldMk cId="875856542" sldId="285"/>
            <ac:picMk id="22" creationId="{4368044E-082F-4849-9C1D-8B50065F13FC}"/>
          </ac:picMkLst>
        </pc:picChg>
        <pc:picChg chg="add mod">
          <ac:chgData name=" " userId="ebc40e0a9cafbfe1" providerId="LiveId" clId="{987B2223-D129-4292-9936-B0D5EFD9F773}" dt="2022-02-14T14:12:23.554" v="1408" actId="1076"/>
          <ac:picMkLst>
            <pc:docMk/>
            <pc:sldMk cId="875856542" sldId="285"/>
            <ac:picMk id="26" creationId="{2E82EAE7-F82C-48A1-A2F0-6BE888853E96}"/>
          </ac:picMkLst>
        </pc:picChg>
        <pc:picChg chg="add del">
          <ac:chgData name=" " userId="ebc40e0a9cafbfe1" providerId="LiveId" clId="{987B2223-D129-4292-9936-B0D5EFD9F773}" dt="2022-02-14T14:12:58.737" v="1421" actId="22"/>
          <ac:picMkLst>
            <pc:docMk/>
            <pc:sldMk cId="875856542" sldId="285"/>
            <ac:picMk id="28" creationId="{0D41C0F8-055B-4B99-BAFE-65D4D3C1F6AB}"/>
          </ac:picMkLst>
        </pc:picChg>
      </pc:sldChg>
      <pc:sldChg chg="addSp delSp modSp add mod ord">
        <pc:chgData name=" " userId="ebc40e0a9cafbfe1" providerId="LiveId" clId="{987B2223-D129-4292-9936-B0D5EFD9F773}" dt="2022-02-14T14:18:45.382" v="1504" actId="14100"/>
        <pc:sldMkLst>
          <pc:docMk/>
          <pc:sldMk cId="2068714539" sldId="286"/>
        </pc:sldMkLst>
        <pc:spChg chg="mod">
          <ac:chgData name=" " userId="ebc40e0a9cafbfe1" providerId="LiveId" clId="{987B2223-D129-4292-9936-B0D5EFD9F773}" dt="2022-02-14T14:17:48.434" v="1480" actId="20577"/>
          <ac:spMkLst>
            <pc:docMk/>
            <pc:sldMk cId="2068714539" sldId="286"/>
            <ac:spMk id="5" creationId="{6C4FDFB1-58ED-43FC-8507-890F2233D977}"/>
          </ac:spMkLst>
        </pc:spChg>
        <pc:spChg chg="del">
          <ac:chgData name=" " userId="ebc40e0a9cafbfe1" providerId="LiveId" clId="{987B2223-D129-4292-9936-B0D5EFD9F773}" dt="2022-02-14T12:42:02.520" v="584" actId="478"/>
          <ac:spMkLst>
            <pc:docMk/>
            <pc:sldMk cId="2068714539" sldId="286"/>
            <ac:spMk id="6" creationId="{0F1AF966-93DA-49B3-9809-01E3B600F115}"/>
          </ac:spMkLst>
        </pc:spChg>
        <pc:spChg chg="add del mod">
          <ac:chgData name=" " userId="ebc40e0a9cafbfe1" providerId="LiveId" clId="{987B2223-D129-4292-9936-B0D5EFD9F773}" dt="2022-02-14T12:42:08.177" v="585" actId="478"/>
          <ac:spMkLst>
            <pc:docMk/>
            <pc:sldMk cId="2068714539" sldId="286"/>
            <ac:spMk id="7" creationId="{27EBB6E6-4EDC-4781-B965-A4B99D482EEC}"/>
          </ac:spMkLst>
        </pc:spChg>
        <pc:spChg chg="mod">
          <ac:chgData name=" " userId="ebc40e0a9cafbfe1" providerId="LiveId" clId="{987B2223-D129-4292-9936-B0D5EFD9F773}" dt="2022-02-14T14:18:45.382" v="1504" actId="14100"/>
          <ac:spMkLst>
            <pc:docMk/>
            <pc:sldMk cId="2068714539" sldId="286"/>
            <ac:spMk id="13" creationId="{694A6137-4AC5-40A1-8C00-90F6A40FF512}"/>
          </ac:spMkLst>
        </pc:spChg>
        <pc:spChg chg="mod">
          <ac:chgData name=" " userId="ebc40e0a9cafbfe1" providerId="LiveId" clId="{987B2223-D129-4292-9936-B0D5EFD9F773}" dt="2022-02-14T13:36:08.954" v="1170" actId="113"/>
          <ac:spMkLst>
            <pc:docMk/>
            <pc:sldMk cId="2068714539" sldId="286"/>
            <ac:spMk id="16" creationId="{7D06043C-48F0-4CBE-9E0F-B483CA71D7A1}"/>
          </ac:spMkLst>
        </pc:spChg>
        <pc:grpChg chg="add mod">
          <ac:chgData name=" " userId="ebc40e0a9cafbfe1" providerId="LiveId" clId="{987B2223-D129-4292-9936-B0D5EFD9F773}" dt="2022-02-14T13:30:27.955" v="1169" actId="1038"/>
          <ac:grpSpMkLst>
            <pc:docMk/>
            <pc:sldMk cId="2068714539" sldId="286"/>
            <ac:grpSpMk id="15" creationId="{D04019DF-954B-417D-B9B6-5E9B9BBE715A}"/>
          </ac:grpSpMkLst>
        </pc:grpChg>
        <pc:picChg chg="add mod">
          <ac:chgData name=" " userId="ebc40e0a9cafbfe1" providerId="LiveId" clId="{987B2223-D129-4292-9936-B0D5EFD9F773}" dt="2022-02-14T13:30:21.106" v="1141" actId="1036"/>
          <ac:picMkLst>
            <pc:docMk/>
            <pc:sldMk cId="2068714539" sldId="286"/>
            <ac:picMk id="9" creationId="{BA6F89B0-EC65-4F7D-B3E8-E1E2381EC419}"/>
          </ac:picMkLst>
        </pc:picChg>
        <pc:picChg chg="add mod">
          <ac:chgData name=" " userId="ebc40e0a9cafbfe1" providerId="LiveId" clId="{987B2223-D129-4292-9936-B0D5EFD9F773}" dt="2022-02-14T12:52:06.131" v="732" actId="1076"/>
          <ac:picMkLst>
            <pc:docMk/>
            <pc:sldMk cId="2068714539" sldId="286"/>
            <ac:picMk id="12" creationId="{A198AEA8-DF9D-4B61-AAE4-1E838746E42B}"/>
          </ac:picMkLst>
        </pc:picChg>
      </pc:sldChg>
      <pc:sldChg chg="addSp delSp modSp add del mod">
        <pc:chgData name=" " userId="ebc40e0a9cafbfe1" providerId="LiveId" clId="{987B2223-D129-4292-9936-B0D5EFD9F773}" dt="2022-02-14T13:00:40.349" v="830" actId="47"/>
        <pc:sldMkLst>
          <pc:docMk/>
          <pc:sldMk cId="187707091" sldId="287"/>
        </pc:sldMkLst>
        <pc:spChg chg="del">
          <ac:chgData name=" " userId="ebc40e0a9cafbfe1" providerId="LiveId" clId="{987B2223-D129-4292-9936-B0D5EFD9F773}" dt="2022-02-14T12:41:36.090" v="552" actId="478"/>
          <ac:spMkLst>
            <pc:docMk/>
            <pc:sldMk cId="187707091" sldId="287"/>
            <ac:spMk id="6" creationId="{0F1AF966-93DA-49B3-9809-01E3B600F115}"/>
          </ac:spMkLst>
        </pc:spChg>
        <pc:spChg chg="add del mod">
          <ac:chgData name=" " userId="ebc40e0a9cafbfe1" providerId="LiveId" clId="{987B2223-D129-4292-9936-B0D5EFD9F773}" dt="2022-02-14T13:00:36.563" v="829" actId="478"/>
          <ac:spMkLst>
            <pc:docMk/>
            <pc:sldMk cId="187707091" sldId="287"/>
            <ac:spMk id="7" creationId="{A2345969-609B-4A6A-A6AA-1A56826751B8}"/>
          </ac:spMkLst>
        </pc:spChg>
        <pc:spChg chg="del mod">
          <ac:chgData name=" " userId="ebc40e0a9cafbfe1" providerId="LiveId" clId="{987B2223-D129-4292-9936-B0D5EFD9F773}" dt="2022-02-14T12:41:33.786" v="551" actId="478"/>
          <ac:spMkLst>
            <pc:docMk/>
            <pc:sldMk cId="187707091" sldId="287"/>
            <ac:spMk id="16" creationId="{7D06043C-48F0-4CBE-9E0F-B483CA71D7A1}"/>
          </ac:spMkLst>
        </pc:spChg>
        <pc:picChg chg="del">
          <ac:chgData name=" " userId="ebc40e0a9cafbfe1" providerId="LiveId" clId="{987B2223-D129-4292-9936-B0D5EFD9F773}" dt="2022-02-14T12:41:30.702" v="549" actId="478"/>
          <ac:picMkLst>
            <pc:docMk/>
            <pc:sldMk cId="187707091" sldId="287"/>
            <ac:picMk id="10" creationId="{3560D224-CA86-49FD-A2E3-90D7DFE03AD7}"/>
          </ac:picMkLst>
        </pc:picChg>
      </pc:sldChg>
      <pc:sldChg chg="addSp delSp modSp add mod">
        <pc:chgData name=" " userId="ebc40e0a9cafbfe1" providerId="LiveId" clId="{987B2223-D129-4292-9936-B0D5EFD9F773}" dt="2022-02-14T14:24:07.304" v="1703" actId="122"/>
        <pc:sldMkLst>
          <pc:docMk/>
          <pc:sldMk cId="3095986873" sldId="287"/>
        </pc:sldMkLst>
        <pc:spChg chg="mod">
          <ac:chgData name=" " userId="ebc40e0a9cafbfe1" providerId="LiveId" clId="{987B2223-D129-4292-9936-B0D5EFD9F773}" dt="2022-02-14T14:23:29.553" v="1696" actId="20577"/>
          <ac:spMkLst>
            <pc:docMk/>
            <pc:sldMk cId="3095986873" sldId="287"/>
            <ac:spMk id="5" creationId="{6C4FDFB1-58ED-43FC-8507-890F2233D977}"/>
          </ac:spMkLst>
        </pc:spChg>
        <pc:spChg chg="del">
          <ac:chgData name=" " userId="ebc40e0a9cafbfe1" providerId="LiveId" clId="{987B2223-D129-4292-9936-B0D5EFD9F773}" dt="2022-02-14T14:18:00.202" v="1486" actId="478"/>
          <ac:spMkLst>
            <pc:docMk/>
            <pc:sldMk cId="3095986873" sldId="287"/>
            <ac:spMk id="13" creationId="{694A6137-4AC5-40A1-8C00-90F6A40FF512}"/>
          </ac:spMkLst>
        </pc:spChg>
        <pc:spChg chg="del mod">
          <ac:chgData name=" " userId="ebc40e0a9cafbfe1" providerId="LiveId" clId="{987B2223-D129-4292-9936-B0D5EFD9F773}" dt="2022-02-14T14:23:38.505" v="1698" actId="478"/>
          <ac:spMkLst>
            <pc:docMk/>
            <pc:sldMk cId="3095986873" sldId="287"/>
            <ac:spMk id="16" creationId="{7D06043C-48F0-4CBE-9E0F-B483CA71D7A1}"/>
          </ac:spMkLst>
        </pc:spChg>
        <pc:graphicFrameChg chg="add mod modGraphic">
          <ac:chgData name=" " userId="ebc40e0a9cafbfe1" providerId="LiveId" clId="{987B2223-D129-4292-9936-B0D5EFD9F773}" dt="2022-02-14T14:24:07.304" v="1703" actId="122"/>
          <ac:graphicFrameMkLst>
            <pc:docMk/>
            <pc:sldMk cId="3095986873" sldId="287"/>
            <ac:graphicFrameMk id="2" creationId="{580B0329-6BAC-414E-8E17-D2ADEC11F891}"/>
          </ac:graphicFrameMkLst>
        </pc:graphicFrameChg>
        <pc:picChg chg="del">
          <ac:chgData name=" " userId="ebc40e0a9cafbfe1" providerId="LiveId" clId="{987B2223-D129-4292-9936-B0D5EFD9F773}" dt="2022-02-14T14:17:58.114" v="1484" actId="478"/>
          <ac:picMkLst>
            <pc:docMk/>
            <pc:sldMk cId="3095986873" sldId="287"/>
            <ac:picMk id="19" creationId="{700F76DC-EF28-4980-B174-DF4225C200DA}"/>
          </ac:picMkLst>
        </pc:picChg>
        <pc:picChg chg="del">
          <ac:chgData name=" " userId="ebc40e0a9cafbfe1" providerId="LiveId" clId="{987B2223-D129-4292-9936-B0D5EFD9F773}" dt="2022-02-14T14:17:58.626" v="1485" actId="478"/>
          <ac:picMkLst>
            <pc:docMk/>
            <pc:sldMk cId="3095986873" sldId="287"/>
            <ac:picMk id="22" creationId="{4368044E-082F-4849-9C1D-8B50065F13FC}"/>
          </ac:picMkLst>
        </pc:picChg>
        <pc:picChg chg="del">
          <ac:chgData name=" " userId="ebc40e0a9cafbfe1" providerId="LiveId" clId="{987B2223-D129-4292-9936-B0D5EFD9F773}" dt="2022-02-14T14:18:02.329" v="1487" actId="478"/>
          <ac:picMkLst>
            <pc:docMk/>
            <pc:sldMk cId="3095986873" sldId="287"/>
            <ac:picMk id="26" creationId="{2E82EAE7-F82C-48A1-A2F0-6BE888853E96}"/>
          </ac:picMkLst>
        </pc:picChg>
      </pc:sldChg>
    </pc:docChg>
  </pc:docChgLst>
  <pc:docChgLst>
    <pc:chgData name="Thierry Van Cutsem" userId="ebc40e0a9cafbfe1" providerId="LiveId" clId="{69CE1301-004C-402B-AAFA-DF9348D19A05}"/>
    <pc:docChg chg="undo redo custSel addSld delSld modSld sldOrd">
      <pc:chgData name="Thierry Van Cutsem" userId="ebc40e0a9cafbfe1" providerId="LiveId" clId="{69CE1301-004C-402B-AAFA-DF9348D19A05}" dt="2023-03-30T16:53:52.926" v="9934" actId="20577"/>
      <pc:docMkLst>
        <pc:docMk/>
      </pc:docMkLst>
      <pc:sldChg chg="modSp mod">
        <pc:chgData name="Thierry Van Cutsem" userId="ebc40e0a9cafbfe1" providerId="LiveId" clId="{69CE1301-004C-402B-AAFA-DF9348D19A05}" dt="2023-03-30T15:10:33.443" v="7502" actId="6549"/>
        <pc:sldMkLst>
          <pc:docMk/>
          <pc:sldMk cId="3728455740" sldId="256"/>
        </pc:sldMkLst>
        <pc:spChg chg="mod">
          <ac:chgData name="Thierry Van Cutsem" userId="ebc40e0a9cafbfe1" providerId="LiveId" clId="{69CE1301-004C-402B-AAFA-DF9348D19A05}" dt="2023-03-30T15:10:33.443" v="7502" actId="6549"/>
          <ac:spMkLst>
            <pc:docMk/>
            <pc:sldMk cId="3728455740" sldId="256"/>
            <ac:spMk id="2" creationId="{2B591CD3-5E1F-4EFB-8ECB-D69A5F4DE7EA}"/>
          </ac:spMkLst>
        </pc:spChg>
        <pc:spChg chg="mod">
          <ac:chgData name="Thierry Van Cutsem" userId="ebc40e0a9cafbfe1" providerId="LiveId" clId="{69CE1301-004C-402B-AAFA-DF9348D19A05}" dt="2023-03-29T12:03:10.279" v="2022" actId="1076"/>
          <ac:spMkLst>
            <pc:docMk/>
            <pc:sldMk cId="3728455740" sldId="256"/>
            <ac:spMk id="3" creationId="{942D98DA-C14A-4B6F-A41E-F14B79330DD6}"/>
          </ac:spMkLst>
        </pc:spChg>
        <pc:picChg chg="mod">
          <ac:chgData name="Thierry Van Cutsem" userId="ebc40e0a9cafbfe1" providerId="LiveId" clId="{69CE1301-004C-402B-AAFA-DF9348D19A05}" dt="2023-03-30T13:33:27.148" v="7420" actId="14100"/>
          <ac:picMkLst>
            <pc:docMk/>
            <pc:sldMk cId="3728455740" sldId="256"/>
            <ac:picMk id="5" creationId="{3830F132-42BF-45A3-A46F-0D69D219DBD4}"/>
          </ac:picMkLst>
        </pc:picChg>
      </pc:sldChg>
      <pc:sldChg chg="ord">
        <pc:chgData name="Thierry Van Cutsem" userId="ebc40e0a9cafbfe1" providerId="LiveId" clId="{69CE1301-004C-402B-AAFA-DF9348D19A05}" dt="2023-03-29T10:05:32.861" v="384"/>
        <pc:sldMkLst>
          <pc:docMk/>
          <pc:sldMk cId="3827113457" sldId="258"/>
        </pc:sldMkLst>
      </pc:sldChg>
      <pc:sldChg chg="ord">
        <pc:chgData name="Thierry Van Cutsem" userId="ebc40e0a9cafbfe1" providerId="LiveId" clId="{69CE1301-004C-402B-AAFA-DF9348D19A05}" dt="2023-03-29T10:05:36.690" v="386"/>
        <pc:sldMkLst>
          <pc:docMk/>
          <pc:sldMk cId="4178947280" sldId="259"/>
        </pc:sldMkLst>
      </pc:sldChg>
      <pc:sldChg chg="addSp delSp modSp mod ord">
        <pc:chgData name="Thierry Van Cutsem" userId="ebc40e0a9cafbfe1" providerId="LiveId" clId="{69CE1301-004C-402B-AAFA-DF9348D19A05}" dt="2023-03-29T12:29:26.867" v="2195" actId="1076"/>
        <pc:sldMkLst>
          <pc:docMk/>
          <pc:sldMk cId="2222813608" sldId="260"/>
        </pc:sldMkLst>
        <pc:spChg chg="mod">
          <ac:chgData name="Thierry Van Cutsem" userId="ebc40e0a9cafbfe1" providerId="LiveId" clId="{69CE1301-004C-402B-AAFA-DF9348D19A05}" dt="2023-03-29T12:29:17.737" v="2194" actId="20577"/>
          <ac:spMkLst>
            <pc:docMk/>
            <pc:sldMk cId="2222813608" sldId="260"/>
            <ac:spMk id="9" creationId="{63EEC852-17C4-4D88-99E6-423A0EE8E396}"/>
          </ac:spMkLst>
        </pc:spChg>
        <pc:graphicFrameChg chg="add mod modGraphic">
          <ac:chgData name="Thierry Van Cutsem" userId="ebc40e0a9cafbfe1" providerId="LiveId" clId="{69CE1301-004C-402B-AAFA-DF9348D19A05}" dt="2023-03-29T12:29:26.867" v="2195" actId="1076"/>
          <ac:graphicFrameMkLst>
            <pc:docMk/>
            <pc:sldMk cId="2222813608" sldId="260"/>
            <ac:graphicFrameMk id="2" creationId="{867E7340-3552-A3B6-636D-EEB5826602F8}"/>
          </ac:graphicFrameMkLst>
        </pc:graphicFrameChg>
        <pc:graphicFrameChg chg="del modGraphic">
          <ac:chgData name="Thierry Van Cutsem" userId="ebc40e0a9cafbfe1" providerId="LiveId" clId="{69CE1301-004C-402B-AAFA-DF9348D19A05}" dt="2023-03-29T12:26:36.819" v="2139" actId="478"/>
          <ac:graphicFrameMkLst>
            <pc:docMk/>
            <pc:sldMk cId="2222813608" sldId="260"/>
            <ac:graphicFrameMk id="6" creationId="{9B455A01-4BB5-4FAC-95A1-FF8077D3FF6B}"/>
          </ac:graphicFrameMkLst>
        </pc:graphicFrameChg>
      </pc:sldChg>
      <pc:sldChg chg="addSp delSp modSp mod ord delAnim modAnim">
        <pc:chgData name="Thierry Van Cutsem" userId="ebc40e0a9cafbfe1" providerId="LiveId" clId="{69CE1301-004C-402B-AAFA-DF9348D19A05}" dt="2023-03-30T16:40:13.628" v="9771" actId="1036"/>
        <pc:sldMkLst>
          <pc:docMk/>
          <pc:sldMk cId="1281091963" sldId="262"/>
        </pc:sldMkLst>
        <pc:spChg chg="mod">
          <ac:chgData name="Thierry Van Cutsem" userId="ebc40e0a9cafbfe1" providerId="LiveId" clId="{69CE1301-004C-402B-AAFA-DF9348D19A05}" dt="2023-03-29T12:29:53.742" v="2234" actId="20577"/>
          <ac:spMkLst>
            <pc:docMk/>
            <pc:sldMk cId="1281091963" sldId="262"/>
            <ac:spMk id="2" creationId="{D6F27D72-24B0-49B4-9EE6-5D23B28C904D}"/>
          </ac:spMkLst>
        </pc:spChg>
        <pc:spChg chg="add mod">
          <ac:chgData name="Thierry Van Cutsem" userId="ebc40e0a9cafbfe1" providerId="LiveId" clId="{69CE1301-004C-402B-AAFA-DF9348D19A05}" dt="2023-03-29T20:29:08.641" v="3992" actId="14100"/>
          <ac:spMkLst>
            <pc:docMk/>
            <pc:sldMk cId="1281091963" sldId="262"/>
            <ac:spMk id="3" creationId="{ABCB3BC1-4BFC-8D46-C6B2-919B3610E184}"/>
          </ac:spMkLst>
        </pc:spChg>
        <pc:spChg chg="add del mod">
          <ac:chgData name="Thierry Van Cutsem" userId="ebc40e0a9cafbfe1" providerId="LiveId" clId="{69CE1301-004C-402B-AAFA-DF9348D19A05}" dt="2023-03-29T20:56:47.997" v="4145" actId="11529"/>
          <ac:spMkLst>
            <pc:docMk/>
            <pc:sldMk cId="1281091963" sldId="262"/>
            <ac:spMk id="13" creationId="{56EDB462-C5F6-3C92-4CA3-9C5B1F593A2B}"/>
          </ac:spMkLst>
        </pc:spChg>
        <pc:spChg chg="add mod">
          <ac:chgData name="Thierry Van Cutsem" userId="ebc40e0a9cafbfe1" providerId="LiveId" clId="{69CE1301-004C-402B-AAFA-DF9348D19A05}" dt="2023-03-30T16:39:38.688" v="9744" actId="1076"/>
          <ac:spMkLst>
            <pc:docMk/>
            <pc:sldMk cId="1281091963" sldId="262"/>
            <ac:spMk id="14" creationId="{36ADC8A9-9423-AB3A-A8F2-F6A1C81A811A}"/>
          </ac:spMkLst>
        </pc:spChg>
        <pc:spChg chg="add mod">
          <ac:chgData name="Thierry Van Cutsem" userId="ebc40e0a9cafbfe1" providerId="LiveId" clId="{69CE1301-004C-402B-AAFA-DF9348D19A05}" dt="2023-03-30T16:39:34.432" v="9743" actId="1076"/>
          <ac:spMkLst>
            <pc:docMk/>
            <pc:sldMk cId="1281091963" sldId="262"/>
            <ac:spMk id="15" creationId="{8B32DBE4-642B-77EA-3117-A8E236DFFFC7}"/>
          </ac:spMkLst>
        </pc:spChg>
        <pc:spChg chg="add mod">
          <ac:chgData name="Thierry Van Cutsem" userId="ebc40e0a9cafbfe1" providerId="LiveId" clId="{69CE1301-004C-402B-AAFA-DF9348D19A05}" dt="2023-03-30T16:39:45.922" v="9752" actId="1036"/>
          <ac:spMkLst>
            <pc:docMk/>
            <pc:sldMk cId="1281091963" sldId="262"/>
            <ac:spMk id="16" creationId="{B9B33A31-8354-C2A3-DE16-3524A24F5AEA}"/>
          </ac:spMkLst>
        </pc:spChg>
        <pc:spChg chg="add mod">
          <ac:chgData name="Thierry Van Cutsem" userId="ebc40e0a9cafbfe1" providerId="LiveId" clId="{69CE1301-004C-402B-AAFA-DF9348D19A05}" dt="2023-03-30T16:39:58.911" v="9761" actId="1038"/>
          <ac:spMkLst>
            <pc:docMk/>
            <pc:sldMk cId="1281091963" sldId="262"/>
            <ac:spMk id="17" creationId="{032BDFED-B069-90AE-AB6E-4740AEAF262B}"/>
          </ac:spMkLst>
        </pc:spChg>
        <pc:spChg chg="add mod">
          <ac:chgData name="Thierry Van Cutsem" userId="ebc40e0a9cafbfe1" providerId="LiveId" clId="{69CE1301-004C-402B-AAFA-DF9348D19A05}" dt="2023-03-30T16:40:13.628" v="9771" actId="1036"/>
          <ac:spMkLst>
            <pc:docMk/>
            <pc:sldMk cId="1281091963" sldId="262"/>
            <ac:spMk id="18" creationId="{9695B014-601F-79B9-E7C6-0C1C3B6E6AA8}"/>
          </ac:spMkLst>
        </pc:spChg>
        <pc:grpChg chg="add del mod">
          <ac:chgData name="Thierry Van Cutsem" userId="ebc40e0a9cafbfe1" providerId="LiveId" clId="{69CE1301-004C-402B-AAFA-DF9348D19A05}" dt="2023-03-29T20:27:10.485" v="3947" actId="21"/>
          <ac:grpSpMkLst>
            <pc:docMk/>
            <pc:sldMk cId="1281091963" sldId="262"/>
            <ac:grpSpMk id="12" creationId="{B39001AA-96C5-6062-E81E-0590DF3D0704}"/>
          </ac:grpSpMkLst>
        </pc:grpChg>
        <pc:graphicFrameChg chg="del">
          <ac:chgData name="Thierry Van Cutsem" userId="ebc40e0a9cafbfe1" providerId="LiveId" clId="{69CE1301-004C-402B-AAFA-DF9348D19A05}" dt="2023-03-29T12:26:41.912" v="2140" actId="21"/>
          <ac:graphicFrameMkLst>
            <pc:docMk/>
            <pc:sldMk cId="1281091963" sldId="262"/>
            <ac:graphicFrameMk id="10" creationId="{ACE06070-87CA-4A84-B9A4-0176FE5F621D}"/>
          </ac:graphicFrameMkLst>
        </pc:graphicFrameChg>
        <pc:picChg chg="mod">
          <ac:chgData name="Thierry Van Cutsem" userId="ebc40e0a9cafbfe1" providerId="LiveId" clId="{69CE1301-004C-402B-AAFA-DF9348D19A05}" dt="2023-03-30T16:39:30.066" v="9742" actId="1076"/>
          <ac:picMkLst>
            <pc:docMk/>
            <pc:sldMk cId="1281091963" sldId="262"/>
            <ac:picMk id="4" creationId="{DBB224F1-703A-47BB-8472-DE9D33766405}"/>
          </ac:picMkLst>
        </pc:picChg>
        <pc:cxnChg chg="add mod">
          <ac:chgData name="Thierry Van Cutsem" userId="ebc40e0a9cafbfe1" providerId="LiveId" clId="{69CE1301-004C-402B-AAFA-DF9348D19A05}" dt="2023-03-29T16:44:44.910" v="3450" actId="164"/>
          <ac:cxnSpMkLst>
            <pc:docMk/>
            <pc:sldMk cId="1281091963" sldId="262"/>
            <ac:cxnSpMk id="5" creationId="{7DB3F92B-2162-4EE3-B74C-7451D738C739}"/>
          </ac:cxnSpMkLst>
        </pc:cxnChg>
        <pc:cxnChg chg="add mod">
          <ac:chgData name="Thierry Van Cutsem" userId="ebc40e0a9cafbfe1" providerId="LiveId" clId="{69CE1301-004C-402B-AAFA-DF9348D19A05}" dt="2023-03-29T16:44:44.910" v="3450" actId="164"/>
          <ac:cxnSpMkLst>
            <pc:docMk/>
            <pc:sldMk cId="1281091963" sldId="262"/>
            <ac:cxnSpMk id="7" creationId="{9D8C7853-02FA-887D-6AF5-6B89809CCF82}"/>
          </ac:cxnSpMkLst>
        </pc:cxnChg>
      </pc:sldChg>
      <pc:sldChg chg="modSp mod ord">
        <pc:chgData name="Thierry Van Cutsem" userId="ebc40e0a9cafbfe1" providerId="LiveId" clId="{69CE1301-004C-402B-AAFA-DF9348D19A05}" dt="2023-03-30T09:02:17.067" v="5173" actId="1076"/>
        <pc:sldMkLst>
          <pc:docMk/>
          <pc:sldMk cId="1464802022" sldId="278"/>
        </pc:sldMkLst>
        <pc:spChg chg="mod">
          <ac:chgData name="Thierry Van Cutsem" userId="ebc40e0a9cafbfe1" providerId="LiveId" clId="{69CE1301-004C-402B-AAFA-DF9348D19A05}" dt="2023-03-29T12:20:42.406" v="2097" actId="14100"/>
          <ac:spMkLst>
            <pc:docMk/>
            <pc:sldMk cId="1464802022" sldId="278"/>
            <ac:spMk id="2" creationId="{D6F27D72-24B0-49B4-9EE6-5D23B28C904D}"/>
          </ac:spMkLst>
        </pc:spChg>
        <pc:spChg chg="mod">
          <ac:chgData name="Thierry Van Cutsem" userId="ebc40e0a9cafbfe1" providerId="LiveId" clId="{69CE1301-004C-402B-AAFA-DF9348D19A05}" dt="2023-03-30T09:02:17.067" v="5173" actId="1076"/>
          <ac:spMkLst>
            <pc:docMk/>
            <pc:sldMk cId="1464802022" sldId="278"/>
            <ac:spMk id="3" creationId="{3CDF3B50-9FD1-4DDA-AF21-A855D9F8EB30}"/>
          </ac:spMkLst>
        </pc:spChg>
      </pc:sldChg>
      <pc:sldChg chg="modSp del mod">
        <pc:chgData name="Thierry Van Cutsem" userId="ebc40e0a9cafbfe1" providerId="LiveId" clId="{69CE1301-004C-402B-AAFA-DF9348D19A05}" dt="2023-03-29T12:02:23.040" v="2021" actId="47"/>
        <pc:sldMkLst>
          <pc:docMk/>
          <pc:sldMk cId="3809449662" sldId="283"/>
        </pc:sldMkLst>
        <pc:spChg chg="mod">
          <ac:chgData name="Thierry Van Cutsem" userId="ebc40e0a9cafbfe1" providerId="LiveId" clId="{69CE1301-004C-402B-AAFA-DF9348D19A05}" dt="2023-03-29T10:04:56.039" v="380" actId="20577"/>
          <ac:spMkLst>
            <pc:docMk/>
            <pc:sldMk cId="3809449662" sldId="283"/>
            <ac:spMk id="3" creationId="{3CDF3B50-9FD1-4DDA-AF21-A855D9F8EB30}"/>
          </ac:spMkLst>
        </pc:spChg>
      </pc:sldChg>
      <pc:sldChg chg="modSp mod">
        <pc:chgData name="Thierry Van Cutsem" userId="ebc40e0a9cafbfe1" providerId="LiveId" clId="{69CE1301-004C-402B-AAFA-DF9348D19A05}" dt="2023-03-29T12:18:48.764" v="2059" actId="20577"/>
        <pc:sldMkLst>
          <pc:docMk/>
          <pc:sldMk cId="771921970" sldId="284"/>
        </pc:sldMkLst>
        <pc:spChg chg="mod">
          <ac:chgData name="Thierry Van Cutsem" userId="ebc40e0a9cafbfe1" providerId="LiveId" clId="{69CE1301-004C-402B-AAFA-DF9348D19A05}" dt="2023-03-29T12:18:48.764" v="2059" actId="20577"/>
          <ac:spMkLst>
            <pc:docMk/>
            <pc:sldMk cId="771921970" sldId="284"/>
            <ac:spMk id="5" creationId="{6C4FDFB1-58ED-43FC-8507-890F2233D977}"/>
          </ac:spMkLst>
        </pc:spChg>
        <pc:spChg chg="mod">
          <ac:chgData name="Thierry Van Cutsem" userId="ebc40e0a9cafbfe1" providerId="LiveId" clId="{69CE1301-004C-402B-AAFA-DF9348D19A05}" dt="2023-03-29T12:18:15.175" v="2047" actId="6549"/>
          <ac:spMkLst>
            <pc:docMk/>
            <pc:sldMk cId="771921970" sldId="284"/>
            <ac:spMk id="13" creationId="{694A6137-4AC5-40A1-8C00-90F6A40FF512}"/>
          </ac:spMkLst>
        </pc:spChg>
      </pc:sldChg>
      <pc:sldChg chg="modSp mod">
        <pc:chgData name="Thierry Van Cutsem" userId="ebc40e0a9cafbfe1" providerId="LiveId" clId="{69CE1301-004C-402B-AAFA-DF9348D19A05}" dt="2023-03-30T16:30:23.056" v="9574" actId="20577"/>
        <pc:sldMkLst>
          <pc:docMk/>
          <pc:sldMk cId="1428216477" sldId="290"/>
        </pc:sldMkLst>
        <pc:spChg chg="mod">
          <ac:chgData name="Thierry Van Cutsem" userId="ebc40e0a9cafbfe1" providerId="LiveId" clId="{69CE1301-004C-402B-AAFA-DF9348D19A05}" dt="2023-03-29T10:28:56.137" v="654" actId="20577"/>
          <ac:spMkLst>
            <pc:docMk/>
            <pc:sldMk cId="1428216477" sldId="290"/>
            <ac:spMk id="5" creationId="{7A9ECDC6-7222-0DB5-3FC1-93152FC5FA77}"/>
          </ac:spMkLst>
        </pc:spChg>
        <pc:spChg chg="mod">
          <ac:chgData name="Thierry Van Cutsem" userId="ebc40e0a9cafbfe1" providerId="LiveId" clId="{69CE1301-004C-402B-AAFA-DF9348D19A05}" dt="2023-03-30T16:30:23.056" v="9574" actId="20577"/>
          <ac:spMkLst>
            <pc:docMk/>
            <pc:sldMk cId="1428216477" sldId="290"/>
            <ac:spMk id="8" creationId="{86675337-B41A-554E-6986-32CBC7504BBA}"/>
          </ac:spMkLst>
        </pc:spChg>
      </pc:sldChg>
      <pc:sldChg chg="del">
        <pc:chgData name="Thierry Van Cutsem" userId="ebc40e0a9cafbfe1" providerId="LiveId" clId="{69CE1301-004C-402B-AAFA-DF9348D19A05}" dt="2023-03-29T10:05:25.346" v="382" actId="2696"/>
        <pc:sldMkLst>
          <pc:docMk/>
          <pc:sldMk cId="2899325461" sldId="291"/>
        </pc:sldMkLst>
      </pc:sldChg>
      <pc:sldChg chg="addSp delSp modSp mod">
        <pc:chgData name="Thierry Van Cutsem" userId="ebc40e0a9cafbfe1" providerId="LiveId" clId="{69CE1301-004C-402B-AAFA-DF9348D19A05}" dt="2023-03-30T16:30:46.093" v="9575" actId="20577"/>
        <pc:sldMkLst>
          <pc:docMk/>
          <pc:sldMk cId="2106677249" sldId="292"/>
        </pc:sldMkLst>
        <pc:spChg chg="add del mod">
          <ac:chgData name="Thierry Van Cutsem" userId="ebc40e0a9cafbfe1" providerId="LiveId" clId="{69CE1301-004C-402B-AAFA-DF9348D19A05}" dt="2023-03-29T10:18:03.317" v="534" actId="478"/>
          <ac:spMkLst>
            <pc:docMk/>
            <pc:sldMk cId="2106677249" sldId="292"/>
            <ac:spMk id="3" creationId="{056288A1-7420-CA29-BBED-F1D0901DC15B}"/>
          </ac:spMkLst>
        </pc:spChg>
        <pc:spChg chg="del">
          <ac:chgData name="Thierry Van Cutsem" userId="ebc40e0a9cafbfe1" providerId="LiveId" clId="{69CE1301-004C-402B-AAFA-DF9348D19A05}" dt="2023-03-29T10:17:57.377" v="531" actId="478"/>
          <ac:spMkLst>
            <pc:docMk/>
            <pc:sldMk cId="2106677249" sldId="292"/>
            <ac:spMk id="5" creationId="{7A9ECDC6-7222-0DB5-3FC1-93152FC5FA77}"/>
          </ac:spMkLst>
        </pc:spChg>
        <pc:spChg chg="add mod">
          <ac:chgData name="Thierry Van Cutsem" userId="ebc40e0a9cafbfe1" providerId="LiveId" clId="{69CE1301-004C-402B-AAFA-DF9348D19A05}" dt="2023-03-29T10:28:59.465" v="655" actId="20577"/>
          <ac:spMkLst>
            <pc:docMk/>
            <pc:sldMk cId="2106677249" sldId="292"/>
            <ac:spMk id="6" creationId="{474E463F-343C-24FB-C17C-D60B5E116FC8}"/>
          </ac:spMkLst>
        </pc:spChg>
        <pc:spChg chg="mod">
          <ac:chgData name="Thierry Van Cutsem" userId="ebc40e0a9cafbfe1" providerId="LiveId" clId="{69CE1301-004C-402B-AAFA-DF9348D19A05}" dt="2023-03-30T16:30:46.093" v="9575" actId="20577"/>
          <ac:spMkLst>
            <pc:docMk/>
            <pc:sldMk cId="2106677249" sldId="292"/>
            <ac:spMk id="8" creationId="{86675337-B41A-554E-6986-32CBC7504BBA}"/>
          </ac:spMkLst>
        </pc:spChg>
      </pc:sldChg>
      <pc:sldChg chg="addSp delSp modSp mod">
        <pc:chgData name="Thierry Van Cutsem" userId="ebc40e0a9cafbfe1" providerId="LiveId" clId="{69CE1301-004C-402B-AAFA-DF9348D19A05}" dt="2023-03-29T10:29:39.872" v="672" actId="14100"/>
        <pc:sldMkLst>
          <pc:docMk/>
          <pc:sldMk cId="3726700767" sldId="293"/>
        </pc:sldMkLst>
        <pc:spChg chg="add mod">
          <ac:chgData name="Thierry Van Cutsem" userId="ebc40e0a9cafbfe1" providerId="LiveId" clId="{69CE1301-004C-402B-AAFA-DF9348D19A05}" dt="2023-03-29T10:19:55.703" v="579" actId="20577"/>
          <ac:spMkLst>
            <pc:docMk/>
            <pc:sldMk cId="3726700767" sldId="293"/>
            <ac:spMk id="2" creationId="{C87B6A5B-3D98-A909-E1ED-DB0E52B25E1D}"/>
          </ac:spMkLst>
        </pc:spChg>
        <pc:spChg chg="del mod">
          <ac:chgData name="Thierry Van Cutsem" userId="ebc40e0a9cafbfe1" providerId="LiveId" clId="{69CE1301-004C-402B-AAFA-DF9348D19A05}" dt="2023-03-29T10:19:00.867" v="569" actId="478"/>
          <ac:spMkLst>
            <pc:docMk/>
            <pc:sldMk cId="3726700767" sldId="293"/>
            <ac:spMk id="5" creationId="{7A9ECDC6-7222-0DB5-3FC1-93152FC5FA77}"/>
          </ac:spMkLst>
        </pc:spChg>
        <pc:spChg chg="add del mod">
          <ac:chgData name="Thierry Van Cutsem" userId="ebc40e0a9cafbfe1" providerId="LiveId" clId="{69CE1301-004C-402B-AAFA-DF9348D19A05}" dt="2023-03-29T10:19:02.861" v="570" actId="478"/>
          <ac:spMkLst>
            <pc:docMk/>
            <pc:sldMk cId="3726700767" sldId="293"/>
            <ac:spMk id="7" creationId="{5750A775-E57B-EA48-05BE-9794689DED5E}"/>
          </ac:spMkLst>
        </pc:spChg>
        <pc:spChg chg="add del mod">
          <ac:chgData name="Thierry Van Cutsem" userId="ebc40e0a9cafbfe1" providerId="LiveId" clId="{69CE1301-004C-402B-AAFA-DF9348D19A05}" dt="2023-03-29T10:29:39.872" v="672" actId="14100"/>
          <ac:spMkLst>
            <pc:docMk/>
            <pc:sldMk cId="3726700767" sldId="293"/>
            <ac:spMk id="20" creationId="{C4927198-53AC-20F8-41D5-85A404E8BF3E}"/>
          </ac:spMkLst>
        </pc:spChg>
      </pc:sldChg>
      <pc:sldChg chg="modSp mod">
        <pc:chgData name="Thierry Van Cutsem" userId="ebc40e0a9cafbfe1" providerId="LiveId" clId="{69CE1301-004C-402B-AAFA-DF9348D19A05}" dt="2023-03-29T10:27:02.011" v="638" actId="20577"/>
        <pc:sldMkLst>
          <pc:docMk/>
          <pc:sldMk cId="4102422380" sldId="294"/>
        </pc:sldMkLst>
        <pc:spChg chg="mod">
          <ac:chgData name="Thierry Van Cutsem" userId="ebc40e0a9cafbfe1" providerId="LiveId" clId="{69CE1301-004C-402B-AAFA-DF9348D19A05}" dt="2023-03-29T10:27:02.011" v="638" actId="20577"/>
          <ac:spMkLst>
            <pc:docMk/>
            <pc:sldMk cId="4102422380" sldId="294"/>
            <ac:spMk id="5" creationId="{7A9ECDC6-7222-0DB5-3FC1-93152FC5FA77}"/>
          </ac:spMkLst>
        </pc:spChg>
        <pc:spChg chg="mod">
          <ac:chgData name="Thierry Van Cutsem" userId="ebc40e0a9cafbfe1" providerId="LiveId" clId="{69CE1301-004C-402B-AAFA-DF9348D19A05}" dt="2023-03-29T10:20:36.885" v="585" actId="6549"/>
          <ac:spMkLst>
            <pc:docMk/>
            <pc:sldMk cId="4102422380" sldId="294"/>
            <ac:spMk id="14" creationId="{349DF698-A1D6-76E0-172A-11E8AE7721CA}"/>
          </ac:spMkLst>
        </pc:spChg>
        <pc:picChg chg="mod">
          <ac:chgData name="Thierry Van Cutsem" userId="ebc40e0a9cafbfe1" providerId="LiveId" clId="{69CE1301-004C-402B-AAFA-DF9348D19A05}" dt="2023-03-29T10:20:42.872" v="586" actId="1076"/>
          <ac:picMkLst>
            <pc:docMk/>
            <pc:sldMk cId="4102422380" sldId="294"/>
            <ac:picMk id="7" creationId="{71C5C522-F855-3657-62E2-5EC71D1C14D2}"/>
          </ac:picMkLst>
        </pc:picChg>
      </pc:sldChg>
      <pc:sldChg chg="modSp mod">
        <pc:chgData name="Thierry Van Cutsem" userId="ebc40e0a9cafbfe1" providerId="LiveId" clId="{69CE1301-004C-402B-AAFA-DF9348D19A05}" dt="2023-03-29T10:25:57.345" v="630" actId="20577"/>
        <pc:sldMkLst>
          <pc:docMk/>
          <pc:sldMk cId="1484297597" sldId="295"/>
        </pc:sldMkLst>
        <pc:spChg chg="mod">
          <ac:chgData name="Thierry Van Cutsem" userId="ebc40e0a9cafbfe1" providerId="LiveId" clId="{69CE1301-004C-402B-AAFA-DF9348D19A05}" dt="2023-03-29T10:25:57.345" v="630" actId="20577"/>
          <ac:spMkLst>
            <pc:docMk/>
            <pc:sldMk cId="1484297597" sldId="295"/>
            <ac:spMk id="5" creationId="{7A9ECDC6-7222-0DB5-3FC1-93152FC5FA77}"/>
          </ac:spMkLst>
        </pc:spChg>
      </pc:sldChg>
      <pc:sldChg chg="modSp mod">
        <pc:chgData name="Thierry Van Cutsem" userId="ebc40e0a9cafbfe1" providerId="LiveId" clId="{69CE1301-004C-402B-AAFA-DF9348D19A05}" dt="2023-03-29T10:27:03.295" v="639" actId="20577"/>
        <pc:sldMkLst>
          <pc:docMk/>
          <pc:sldMk cId="2670357307" sldId="296"/>
        </pc:sldMkLst>
        <pc:spChg chg="mod">
          <ac:chgData name="Thierry Van Cutsem" userId="ebc40e0a9cafbfe1" providerId="LiveId" clId="{69CE1301-004C-402B-AAFA-DF9348D19A05}" dt="2023-03-29T10:27:03.295" v="639" actId="20577"/>
          <ac:spMkLst>
            <pc:docMk/>
            <pc:sldMk cId="2670357307" sldId="296"/>
            <ac:spMk id="5" creationId="{7A9ECDC6-7222-0DB5-3FC1-93152FC5FA77}"/>
          </ac:spMkLst>
        </pc:spChg>
      </pc:sldChg>
      <pc:sldChg chg="del">
        <pc:chgData name="Thierry Van Cutsem" userId="ebc40e0a9cafbfe1" providerId="LiveId" clId="{69CE1301-004C-402B-AAFA-DF9348D19A05}" dt="2023-03-29T10:05:14.580" v="381" actId="2696"/>
        <pc:sldMkLst>
          <pc:docMk/>
          <pc:sldMk cId="3284124686" sldId="297"/>
        </pc:sldMkLst>
      </pc:sldChg>
      <pc:sldChg chg="addSp modSp mod">
        <pc:chgData name="Thierry Van Cutsem" userId="ebc40e0a9cafbfe1" providerId="LiveId" clId="{69CE1301-004C-402B-AAFA-DF9348D19A05}" dt="2023-03-29T11:53:10.901" v="1676" actId="1076"/>
        <pc:sldMkLst>
          <pc:docMk/>
          <pc:sldMk cId="1602892552" sldId="298"/>
        </pc:sldMkLst>
        <pc:spChg chg="add mod">
          <ac:chgData name="Thierry Van Cutsem" userId="ebc40e0a9cafbfe1" providerId="LiveId" clId="{69CE1301-004C-402B-AAFA-DF9348D19A05}" dt="2023-03-29T11:53:10.901" v="1676" actId="1076"/>
          <ac:spMkLst>
            <pc:docMk/>
            <pc:sldMk cId="1602892552" sldId="298"/>
            <ac:spMk id="2" creationId="{43CFD067-467E-7DB6-C768-F34605EC954C}"/>
          </ac:spMkLst>
        </pc:spChg>
        <pc:spChg chg="mod">
          <ac:chgData name="Thierry Van Cutsem" userId="ebc40e0a9cafbfe1" providerId="LiveId" clId="{69CE1301-004C-402B-AAFA-DF9348D19A05}" dt="2023-03-29T10:27:04.469" v="640" actId="20577"/>
          <ac:spMkLst>
            <pc:docMk/>
            <pc:sldMk cId="1602892552" sldId="298"/>
            <ac:spMk id="5" creationId="{7A9ECDC6-7222-0DB5-3FC1-93152FC5FA77}"/>
          </ac:spMkLst>
        </pc:spChg>
        <pc:spChg chg="mod">
          <ac:chgData name="Thierry Van Cutsem" userId="ebc40e0a9cafbfe1" providerId="LiveId" clId="{69CE1301-004C-402B-AAFA-DF9348D19A05}" dt="2023-03-29T11:52:57.670" v="1674" actId="20577"/>
          <ac:spMkLst>
            <pc:docMk/>
            <pc:sldMk cId="1602892552" sldId="298"/>
            <ac:spMk id="14" creationId="{349DF698-A1D6-76E0-172A-11E8AE7721CA}"/>
          </ac:spMkLst>
        </pc:spChg>
      </pc:sldChg>
      <pc:sldChg chg="modSp mod ord">
        <pc:chgData name="Thierry Van Cutsem" userId="ebc40e0a9cafbfe1" providerId="LiveId" clId="{69CE1301-004C-402B-AAFA-DF9348D19A05}" dt="2023-03-30T16:32:21.290" v="9582" actId="14100"/>
        <pc:sldMkLst>
          <pc:docMk/>
          <pc:sldMk cId="112499135" sldId="299"/>
        </pc:sldMkLst>
        <pc:spChg chg="mod">
          <ac:chgData name="Thierry Van Cutsem" userId="ebc40e0a9cafbfe1" providerId="LiveId" clId="{69CE1301-004C-402B-AAFA-DF9348D19A05}" dt="2023-03-29T10:27:14.120" v="643" actId="20577"/>
          <ac:spMkLst>
            <pc:docMk/>
            <pc:sldMk cId="112499135" sldId="299"/>
            <ac:spMk id="7" creationId="{0F74EC98-196A-8003-C6DA-0D41BF13DEA6}"/>
          </ac:spMkLst>
        </pc:spChg>
        <pc:spChg chg="mod">
          <ac:chgData name="Thierry Van Cutsem" userId="ebc40e0a9cafbfe1" providerId="LiveId" clId="{69CE1301-004C-402B-AAFA-DF9348D19A05}" dt="2023-03-30T16:32:21.290" v="9582" actId="14100"/>
          <ac:spMkLst>
            <pc:docMk/>
            <pc:sldMk cId="112499135" sldId="299"/>
            <ac:spMk id="9" creationId="{2744BCA7-F624-1E11-66DE-9DDFC19685E5}"/>
          </ac:spMkLst>
        </pc:spChg>
      </pc:sldChg>
      <pc:sldChg chg="modSp mod">
        <pc:chgData name="Thierry Van Cutsem" userId="ebc40e0a9cafbfe1" providerId="LiveId" clId="{69CE1301-004C-402B-AAFA-DF9348D19A05}" dt="2023-03-29T12:19:11.118" v="2072" actId="20577"/>
        <pc:sldMkLst>
          <pc:docMk/>
          <pc:sldMk cId="3831365276" sldId="300"/>
        </pc:sldMkLst>
        <pc:spChg chg="mod">
          <ac:chgData name="Thierry Van Cutsem" userId="ebc40e0a9cafbfe1" providerId="LiveId" clId="{69CE1301-004C-402B-AAFA-DF9348D19A05}" dt="2023-03-29T12:19:11.118" v="2072" actId="20577"/>
          <ac:spMkLst>
            <pc:docMk/>
            <pc:sldMk cId="3831365276" sldId="300"/>
            <ac:spMk id="5" creationId="{6C4FDFB1-58ED-43FC-8507-890F2233D977}"/>
          </ac:spMkLst>
        </pc:spChg>
      </pc:sldChg>
      <pc:sldChg chg="modSp mod">
        <pc:chgData name="Thierry Van Cutsem" userId="ebc40e0a9cafbfe1" providerId="LiveId" clId="{69CE1301-004C-402B-AAFA-DF9348D19A05}" dt="2023-03-29T12:18:57.619" v="2061" actId="20577"/>
        <pc:sldMkLst>
          <pc:docMk/>
          <pc:sldMk cId="3813382099" sldId="301"/>
        </pc:sldMkLst>
        <pc:spChg chg="mod">
          <ac:chgData name="Thierry Van Cutsem" userId="ebc40e0a9cafbfe1" providerId="LiveId" clId="{69CE1301-004C-402B-AAFA-DF9348D19A05}" dt="2023-03-29T12:18:57.619" v="2061" actId="20577"/>
          <ac:spMkLst>
            <pc:docMk/>
            <pc:sldMk cId="3813382099" sldId="301"/>
            <ac:spMk id="7" creationId="{BA78C891-3F1B-F68A-336E-87B16669457C}"/>
          </ac:spMkLst>
        </pc:spChg>
      </pc:sldChg>
      <pc:sldChg chg="modSp mod">
        <pc:chgData name="Thierry Van Cutsem" userId="ebc40e0a9cafbfe1" providerId="LiveId" clId="{69CE1301-004C-402B-AAFA-DF9348D19A05}" dt="2023-03-29T12:19:27.652" v="2084" actId="20577"/>
        <pc:sldMkLst>
          <pc:docMk/>
          <pc:sldMk cId="3292712489" sldId="302"/>
        </pc:sldMkLst>
        <pc:spChg chg="mod">
          <ac:chgData name="Thierry Van Cutsem" userId="ebc40e0a9cafbfe1" providerId="LiveId" clId="{69CE1301-004C-402B-AAFA-DF9348D19A05}" dt="2023-03-29T12:19:27.652" v="2084" actId="20577"/>
          <ac:spMkLst>
            <pc:docMk/>
            <pc:sldMk cId="3292712489" sldId="302"/>
            <ac:spMk id="5" creationId="{6C4FDFB1-58ED-43FC-8507-890F2233D977}"/>
          </ac:spMkLst>
        </pc:spChg>
      </pc:sldChg>
      <pc:sldChg chg="modSp add mod">
        <pc:chgData name="Thierry Van Cutsem" userId="ebc40e0a9cafbfe1" providerId="LiveId" clId="{69CE1301-004C-402B-AAFA-DF9348D19A05}" dt="2023-03-30T13:33:51.675" v="7469" actId="20577"/>
        <pc:sldMkLst>
          <pc:docMk/>
          <pc:sldMk cId="643158459" sldId="303"/>
        </pc:sldMkLst>
        <pc:spChg chg="mod">
          <ac:chgData name="Thierry Van Cutsem" userId="ebc40e0a9cafbfe1" providerId="LiveId" clId="{69CE1301-004C-402B-AAFA-DF9348D19A05}" dt="2023-03-30T13:33:51.675" v="7469" actId="20577"/>
          <ac:spMkLst>
            <pc:docMk/>
            <pc:sldMk cId="643158459" sldId="303"/>
            <ac:spMk id="3" creationId="{3CDF3B50-9FD1-4DDA-AF21-A855D9F8EB30}"/>
          </ac:spMkLst>
        </pc:spChg>
        <pc:spChg chg="mod">
          <ac:chgData name="Thierry Van Cutsem" userId="ebc40e0a9cafbfe1" providerId="LiveId" clId="{69CE1301-004C-402B-AAFA-DF9348D19A05}" dt="2023-03-29T12:04:05.963" v="2025" actId="1076"/>
          <ac:spMkLst>
            <pc:docMk/>
            <pc:sldMk cId="643158459" sldId="303"/>
            <ac:spMk id="6" creationId="{AAD56D49-7E6E-45CC-A7D4-28BBB8385CF1}"/>
          </ac:spMkLst>
        </pc:spChg>
      </pc:sldChg>
      <pc:sldChg chg="addSp delSp modSp add mod">
        <pc:chgData name="Thierry Van Cutsem" userId="ebc40e0a9cafbfe1" providerId="LiveId" clId="{69CE1301-004C-402B-AAFA-DF9348D19A05}" dt="2023-03-30T16:33:37.079" v="9611" actId="20577"/>
        <pc:sldMkLst>
          <pc:docMk/>
          <pc:sldMk cId="971715793" sldId="304"/>
        </pc:sldMkLst>
        <pc:spChg chg="mod">
          <ac:chgData name="Thierry Van Cutsem" userId="ebc40e0a9cafbfe1" providerId="LiveId" clId="{69CE1301-004C-402B-AAFA-DF9348D19A05}" dt="2023-03-29T11:05:03.449" v="1425" actId="114"/>
          <ac:spMkLst>
            <pc:docMk/>
            <pc:sldMk cId="971715793" sldId="304"/>
            <ac:spMk id="5" creationId="{7A9ECDC6-7222-0DB5-3FC1-93152FC5FA77}"/>
          </ac:spMkLst>
        </pc:spChg>
        <pc:spChg chg="add del">
          <ac:chgData name="Thierry Van Cutsem" userId="ebc40e0a9cafbfe1" providerId="LiveId" clId="{69CE1301-004C-402B-AAFA-DF9348D19A05}" dt="2023-03-29T10:42:59.398" v="1021" actId="22"/>
          <ac:spMkLst>
            <pc:docMk/>
            <pc:sldMk cId="971715793" sldId="304"/>
            <ac:spMk id="9" creationId="{0E0BA973-E981-16F6-305B-7D98586C6231}"/>
          </ac:spMkLst>
        </pc:spChg>
        <pc:spChg chg="mod ord">
          <ac:chgData name="Thierry Van Cutsem" userId="ebc40e0a9cafbfe1" providerId="LiveId" clId="{69CE1301-004C-402B-AAFA-DF9348D19A05}" dt="2023-03-29T10:52:34.971" v="1361" actId="207"/>
          <ac:spMkLst>
            <pc:docMk/>
            <pc:sldMk cId="971715793" sldId="304"/>
            <ac:spMk id="14" creationId="{349DF698-A1D6-76E0-172A-11E8AE7721CA}"/>
          </ac:spMkLst>
        </pc:spChg>
        <pc:spChg chg="add mod">
          <ac:chgData name="Thierry Van Cutsem" userId="ebc40e0a9cafbfe1" providerId="LiveId" clId="{69CE1301-004C-402B-AAFA-DF9348D19A05}" dt="2023-03-30T16:33:37.079" v="9611" actId="20577"/>
          <ac:spMkLst>
            <pc:docMk/>
            <pc:sldMk cId="971715793" sldId="304"/>
            <ac:spMk id="16" creationId="{CFB1F03B-CEF7-AD7A-AAEE-5C773DB806B1}"/>
          </ac:spMkLst>
        </pc:spChg>
        <pc:picChg chg="mod ord">
          <ac:chgData name="Thierry Van Cutsem" userId="ebc40e0a9cafbfe1" providerId="LiveId" clId="{69CE1301-004C-402B-AAFA-DF9348D19A05}" dt="2023-03-29T10:48:56.577" v="1169" actId="1076"/>
          <ac:picMkLst>
            <pc:docMk/>
            <pc:sldMk cId="971715793" sldId="304"/>
            <ac:picMk id="7" creationId="{71C5C522-F855-3657-62E2-5EC71D1C14D2}"/>
          </ac:picMkLst>
        </pc:picChg>
        <pc:cxnChg chg="add mod">
          <ac:chgData name="Thierry Van Cutsem" userId="ebc40e0a9cafbfe1" providerId="LiveId" clId="{69CE1301-004C-402B-AAFA-DF9348D19A05}" dt="2023-03-29T10:48:58.670" v="1170" actId="1076"/>
          <ac:cxnSpMkLst>
            <pc:docMk/>
            <pc:sldMk cId="971715793" sldId="304"/>
            <ac:cxnSpMk id="3" creationId="{69201A25-D882-02DA-226D-BF57C2770D25}"/>
          </ac:cxnSpMkLst>
        </pc:cxnChg>
        <pc:cxnChg chg="add mod">
          <ac:chgData name="Thierry Van Cutsem" userId="ebc40e0a9cafbfe1" providerId="LiveId" clId="{69CE1301-004C-402B-AAFA-DF9348D19A05}" dt="2023-03-29T10:49:01.311" v="1171" actId="1076"/>
          <ac:cxnSpMkLst>
            <pc:docMk/>
            <pc:sldMk cId="971715793" sldId="304"/>
            <ac:cxnSpMk id="10" creationId="{A704BBC1-23FA-2E89-2D6B-440AC668B583}"/>
          </ac:cxnSpMkLst>
        </pc:cxnChg>
        <pc:cxnChg chg="add mod">
          <ac:chgData name="Thierry Van Cutsem" userId="ebc40e0a9cafbfe1" providerId="LiveId" clId="{69CE1301-004C-402B-AAFA-DF9348D19A05}" dt="2023-03-29T10:49:04.929" v="1172" actId="1076"/>
          <ac:cxnSpMkLst>
            <pc:docMk/>
            <pc:sldMk cId="971715793" sldId="304"/>
            <ac:cxnSpMk id="11" creationId="{325DDBC9-B61B-DE06-61C9-DCD3DA2ADDE1}"/>
          </ac:cxnSpMkLst>
        </pc:cxnChg>
        <pc:cxnChg chg="add mod">
          <ac:chgData name="Thierry Van Cutsem" userId="ebc40e0a9cafbfe1" providerId="LiveId" clId="{69CE1301-004C-402B-AAFA-DF9348D19A05}" dt="2023-03-29T10:49:09.441" v="1173" actId="1076"/>
          <ac:cxnSpMkLst>
            <pc:docMk/>
            <pc:sldMk cId="971715793" sldId="304"/>
            <ac:cxnSpMk id="13" creationId="{2C06508C-000D-B21D-B1C3-67C3C22A295D}"/>
          </ac:cxnSpMkLst>
        </pc:cxnChg>
      </pc:sldChg>
      <pc:sldChg chg="addSp modSp add mod">
        <pc:chgData name="Thierry Van Cutsem" userId="ebc40e0a9cafbfe1" providerId="LiveId" clId="{69CE1301-004C-402B-AAFA-DF9348D19A05}" dt="2023-03-29T11:57:53.559" v="1918" actId="207"/>
        <pc:sldMkLst>
          <pc:docMk/>
          <pc:sldMk cId="4021121806" sldId="305"/>
        </pc:sldMkLst>
        <pc:spChg chg="mod">
          <ac:chgData name="Thierry Van Cutsem" userId="ebc40e0a9cafbfe1" providerId="LiveId" clId="{69CE1301-004C-402B-AAFA-DF9348D19A05}" dt="2023-03-29T11:04:58.495" v="1424" actId="114"/>
          <ac:spMkLst>
            <pc:docMk/>
            <pc:sldMk cId="4021121806" sldId="305"/>
            <ac:spMk id="5" creationId="{7A9ECDC6-7222-0DB5-3FC1-93152FC5FA77}"/>
          </ac:spMkLst>
        </pc:spChg>
        <pc:spChg chg="add mod">
          <ac:chgData name="Thierry Van Cutsem" userId="ebc40e0a9cafbfe1" providerId="LiveId" clId="{69CE1301-004C-402B-AAFA-DF9348D19A05}" dt="2023-03-29T11:57:53.559" v="1918" actId="207"/>
          <ac:spMkLst>
            <pc:docMk/>
            <pc:sldMk cId="4021121806" sldId="305"/>
            <ac:spMk id="8" creationId="{11D8094E-453D-DA43-86A4-F44CBB435106}"/>
          </ac:spMkLst>
        </pc:spChg>
        <pc:cxnChg chg="add mod">
          <ac:chgData name="Thierry Van Cutsem" userId="ebc40e0a9cafbfe1" providerId="LiveId" clId="{69CE1301-004C-402B-AAFA-DF9348D19A05}" dt="2023-03-29T10:50:10.089" v="1223" actId="14100"/>
          <ac:cxnSpMkLst>
            <pc:docMk/>
            <pc:sldMk cId="4021121806" sldId="305"/>
            <ac:cxnSpMk id="2" creationId="{9BFD828D-43AF-3E45-2BA4-77A2BE6B50D4}"/>
          </ac:cxnSpMkLst>
        </pc:cxnChg>
      </pc:sldChg>
      <pc:sldChg chg="addSp delSp modSp add mod">
        <pc:chgData name="Thierry Van Cutsem" userId="ebc40e0a9cafbfe1" providerId="LiveId" clId="{69CE1301-004C-402B-AAFA-DF9348D19A05}" dt="2023-03-29T11:58:21.550" v="1923" actId="1076"/>
        <pc:sldMkLst>
          <pc:docMk/>
          <pc:sldMk cId="3109411422" sldId="306"/>
        </pc:sldMkLst>
        <pc:spChg chg="mod">
          <ac:chgData name="Thierry Van Cutsem" userId="ebc40e0a9cafbfe1" providerId="LiveId" clId="{69CE1301-004C-402B-AAFA-DF9348D19A05}" dt="2023-03-29T11:04:52.376" v="1423" actId="114"/>
          <ac:spMkLst>
            <pc:docMk/>
            <pc:sldMk cId="3109411422" sldId="306"/>
            <ac:spMk id="5" creationId="{7A9ECDC6-7222-0DB5-3FC1-93152FC5FA77}"/>
          </ac:spMkLst>
        </pc:spChg>
        <pc:spChg chg="add mod">
          <ac:chgData name="Thierry Van Cutsem" userId="ebc40e0a9cafbfe1" providerId="LiveId" clId="{69CE1301-004C-402B-AAFA-DF9348D19A05}" dt="2023-03-29T11:58:21.550" v="1923" actId="1076"/>
          <ac:spMkLst>
            <pc:docMk/>
            <pc:sldMk cId="3109411422" sldId="306"/>
            <ac:spMk id="6" creationId="{B3032841-8C4D-F043-5ECA-9458AAC1EA4B}"/>
          </ac:spMkLst>
        </pc:spChg>
        <pc:spChg chg="add del mod">
          <ac:chgData name="Thierry Van Cutsem" userId="ebc40e0a9cafbfe1" providerId="LiveId" clId="{69CE1301-004C-402B-AAFA-DF9348D19A05}" dt="2023-03-29T11:49:09.233" v="1443" actId="21"/>
          <ac:spMkLst>
            <pc:docMk/>
            <pc:sldMk cId="3109411422" sldId="306"/>
            <ac:spMk id="10" creationId="{725C648A-B118-7D5F-B4CA-D016CB2E6129}"/>
          </ac:spMkLst>
        </pc:spChg>
        <pc:spChg chg="mod">
          <ac:chgData name="Thierry Van Cutsem" userId="ebc40e0a9cafbfe1" providerId="LiveId" clId="{69CE1301-004C-402B-AAFA-DF9348D19A05}" dt="2023-03-29T11:56:21.856" v="1915" actId="20577"/>
          <ac:spMkLst>
            <pc:docMk/>
            <pc:sldMk cId="3109411422" sldId="306"/>
            <ac:spMk id="14" creationId="{349DF698-A1D6-76E0-172A-11E8AE7721CA}"/>
          </ac:spMkLst>
        </pc:spChg>
        <pc:cxnChg chg="add mod">
          <ac:chgData name="Thierry Van Cutsem" userId="ebc40e0a9cafbfe1" providerId="LiveId" clId="{69CE1301-004C-402B-AAFA-DF9348D19A05}" dt="2023-03-29T11:03:49.686" v="1417" actId="14100"/>
          <ac:cxnSpMkLst>
            <pc:docMk/>
            <pc:sldMk cId="3109411422" sldId="306"/>
            <ac:cxnSpMk id="7" creationId="{B22E6A6C-BE2C-1ACE-838D-263725732025}"/>
          </ac:cxnSpMkLst>
        </pc:cxnChg>
        <pc:cxnChg chg="add mod">
          <ac:chgData name="Thierry Van Cutsem" userId="ebc40e0a9cafbfe1" providerId="LiveId" clId="{69CE1301-004C-402B-AAFA-DF9348D19A05}" dt="2023-03-29T11:48:32.272" v="1430" actId="14100"/>
          <ac:cxnSpMkLst>
            <pc:docMk/>
            <pc:sldMk cId="3109411422" sldId="306"/>
            <ac:cxnSpMk id="11" creationId="{6956479A-822F-0DDA-EDAD-4CD3F234454E}"/>
          </ac:cxnSpMkLst>
        </pc:cxnChg>
      </pc:sldChg>
      <pc:sldChg chg="addSp modSp add mod">
        <pc:chgData name="Thierry Van Cutsem" userId="ebc40e0a9cafbfe1" providerId="LiveId" clId="{69CE1301-004C-402B-AAFA-DF9348D19A05}" dt="2023-03-29T11:58:48.496" v="1932" actId="1076"/>
        <pc:sldMkLst>
          <pc:docMk/>
          <pc:sldMk cId="456950990" sldId="307"/>
        </pc:sldMkLst>
        <pc:spChg chg="add mod">
          <ac:chgData name="Thierry Van Cutsem" userId="ebc40e0a9cafbfe1" providerId="LiveId" clId="{69CE1301-004C-402B-AAFA-DF9348D19A05}" dt="2023-03-29T11:58:48.496" v="1932" actId="1076"/>
          <ac:spMkLst>
            <pc:docMk/>
            <pc:sldMk cId="456950990" sldId="307"/>
            <ac:spMk id="2" creationId="{63735CB2-531E-E460-DFF6-7F42E8119275}"/>
          </ac:spMkLst>
        </pc:spChg>
        <pc:spChg chg="mod">
          <ac:chgData name="Thierry Van Cutsem" userId="ebc40e0a9cafbfe1" providerId="LiveId" clId="{69CE1301-004C-402B-AAFA-DF9348D19A05}" dt="2023-03-29T11:55:59.322" v="1914" actId="20577"/>
          <ac:spMkLst>
            <pc:docMk/>
            <pc:sldMk cId="456950990" sldId="307"/>
            <ac:spMk id="5" creationId="{7A9ECDC6-7222-0DB5-3FC1-93152FC5FA77}"/>
          </ac:spMkLst>
        </pc:spChg>
        <pc:spChg chg="add mod">
          <ac:chgData name="Thierry Van Cutsem" userId="ebc40e0a9cafbfe1" providerId="LiveId" clId="{69CE1301-004C-402B-AAFA-DF9348D19A05}" dt="2023-03-29T11:56:53.650" v="1917" actId="1076"/>
          <ac:spMkLst>
            <pc:docMk/>
            <pc:sldMk cId="456950990" sldId="307"/>
            <ac:spMk id="11" creationId="{0EEAB7EE-E9A4-A2DB-21B9-FFB26607BEA9}"/>
          </ac:spMkLst>
        </pc:spChg>
        <pc:spChg chg="mod">
          <ac:chgData name="Thierry Van Cutsem" userId="ebc40e0a9cafbfe1" providerId="LiveId" clId="{69CE1301-004C-402B-AAFA-DF9348D19A05}" dt="2023-03-29T11:54:39.166" v="1880" actId="20577"/>
          <ac:spMkLst>
            <pc:docMk/>
            <pc:sldMk cId="456950990" sldId="307"/>
            <ac:spMk id="14" creationId="{349DF698-A1D6-76E0-172A-11E8AE7721CA}"/>
          </ac:spMkLst>
        </pc:spChg>
        <pc:picChg chg="mod">
          <ac:chgData name="Thierry Van Cutsem" userId="ebc40e0a9cafbfe1" providerId="LiveId" clId="{69CE1301-004C-402B-AAFA-DF9348D19A05}" dt="2023-03-29T11:49:26.877" v="1445" actId="1076"/>
          <ac:picMkLst>
            <pc:docMk/>
            <pc:sldMk cId="456950990" sldId="307"/>
            <ac:picMk id="6" creationId="{B8A2C6B2-F129-7D05-1FA6-D96D321D2D31}"/>
          </ac:picMkLst>
        </pc:picChg>
        <pc:cxnChg chg="add mod">
          <ac:chgData name="Thierry Van Cutsem" userId="ebc40e0a9cafbfe1" providerId="LiveId" clId="{69CE1301-004C-402B-AAFA-DF9348D19A05}" dt="2023-03-29T11:50:07.049" v="1459" actId="1076"/>
          <ac:cxnSpMkLst>
            <pc:docMk/>
            <pc:sldMk cId="456950990" sldId="307"/>
            <ac:cxnSpMk id="3" creationId="{051F8BB8-8F50-1D40-66C7-2937D7C5A806}"/>
          </ac:cxnSpMkLst>
        </pc:cxnChg>
        <pc:cxnChg chg="add mod">
          <ac:chgData name="Thierry Van Cutsem" userId="ebc40e0a9cafbfe1" providerId="LiveId" clId="{69CE1301-004C-402B-AAFA-DF9348D19A05}" dt="2023-03-29T11:50:11.543" v="1461" actId="1076"/>
          <ac:cxnSpMkLst>
            <pc:docMk/>
            <pc:sldMk cId="456950990" sldId="307"/>
            <ac:cxnSpMk id="8" creationId="{F9F2E43C-1330-CD10-2007-5C52DF5F7B1D}"/>
          </ac:cxnSpMkLst>
        </pc:cxnChg>
        <pc:cxnChg chg="add mod">
          <ac:chgData name="Thierry Van Cutsem" userId="ebc40e0a9cafbfe1" providerId="LiveId" clId="{69CE1301-004C-402B-AAFA-DF9348D19A05}" dt="2023-03-29T11:50:23.132" v="1464" actId="14100"/>
          <ac:cxnSpMkLst>
            <pc:docMk/>
            <pc:sldMk cId="456950990" sldId="307"/>
            <ac:cxnSpMk id="9" creationId="{7DBD410A-50A3-6E54-2464-DDE283303F79}"/>
          </ac:cxnSpMkLst>
        </pc:cxnChg>
      </pc:sldChg>
      <pc:sldChg chg="addSp delSp modSp new mod">
        <pc:chgData name="Thierry Van Cutsem" userId="ebc40e0a9cafbfe1" providerId="LiveId" clId="{69CE1301-004C-402B-AAFA-DF9348D19A05}" dt="2023-03-29T20:32:51.184" v="4028" actId="114"/>
        <pc:sldMkLst>
          <pc:docMk/>
          <pc:sldMk cId="2257564945" sldId="308"/>
        </pc:sldMkLst>
        <pc:spChg chg="add mod">
          <ac:chgData name="Thierry Van Cutsem" userId="ebc40e0a9cafbfe1" providerId="LiveId" clId="{69CE1301-004C-402B-AAFA-DF9348D19A05}" dt="2023-03-29T14:08:29.053" v="2584" actId="6549"/>
          <ac:spMkLst>
            <pc:docMk/>
            <pc:sldMk cId="2257564945" sldId="308"/>
            <ac:spMk id="2" creationId="{4954B31E-D79F-13CF-0019-AD86E07DE09F}"/>
          </ac:spMkLst>
        </pc:spChg>
        <pc:spChg chg="del">
          <ac:chgData name="Thierry Van Cutsem" userId="ebc40e0a9cafbfe1" providerId="LiveId" clId="{69CE1301-004C-402B-AAFA-DF9348D19A05}" dt="2023-03-29T10:41:12.803" v="936" actId="478"/>
          <ac:spMkLst>
            <pc:docMk/>
            <pc:sldMk cId="2257564945" sldId="308"/>
            <ac:spMk id="2" creationId="{EB173B16-85B0-7B7D-B589-E96046C13F12}"/>
          </ac:spMkLst>
        </pc:spChg>
        <pc:spChg chg="mod">
          <ac:chgData name="Thierry Van Cutsem" userId="ebc40e0a9cafbfe1" providerId="LiveId" clId="{69CE1301-004C-402B-AAFA-DF9348D19A05}" dt="2023-03-29T20:32:51.184" v="4028" actId="114"/>
          <ac:spMkLst>
            <pc:docMk/>
            <pc:sldMk cId="2257564945" sldId="308"/>
            <ac:spMk id="3" creationId="{70A5E35D-B8E6-B169-17CA-5DC05B2088C2}"/>
          </ac:spMkLst>
        </pc:spChg>
        <pc:spChg chg="add mod">
          <ac:chgData name="Thierry Van Cutsem" userId="ebc40e0a9cafbfe1" providerId="LiveId" clId="{69CE1301-004C-402B-AAFA-DF9348D19A05}" dt="2023-03-29T14:25:17.151" v="3077" actId="1076"/>
          <ac:spMkLst>
            <pc:docMk/>
            <pc:sldMk cId="2257564945" sldId="308"/>
            <ac:spMk id="5" creationId="{D86A9FA6-D95C-4395-0DD0-4BBE824BA1BB}"/>
          </ac:spMkLst>
        </pc:spChg>
        <pc:spChg chg="add mod">
          <ac:chgData name="Thierry Van Cutsem" userId="ebc40e0a9cafbfe1" providerId="LiveId" clId="{69CE1301-004C-402B-AAFA-DF9348D19A05}" dt="2023-03-29T14:24:13.014" v="3057" actId="164"/>
          <ac:spMkLst>
            <pc:docMk/>
            <pc:sldMk cId="2257564945" sldId="308"/>
            <ac:spMk id="10" creationId="{3D65A650-DFF7-CC94-1F31-962949D8D7C9}"/>
          </ac:spMkLst>
        </pc:spChg>
        <pc:spChg chg="add del mod">
          <ac:chgData name="Thierry Van Cutsem" userId="ebc40e0a9cafbfe1" providerId="LiveId" clId="{69CE1301-004C-402B-AAFA-DF9348D19A05}" dt="2023-03-29T14:23:51.660" v="3052" actId="478"/>
          <ac:spMkLst>
            <pc:docMk/>
            <pc:sldMk cId="2257564945" sldId="308"/>
            <ac:spMk id="11" creationId="{9E03BD1E-4603-819D-2EFA-61C1D2280D97}"/>
          </ac:spMkLst>
        </pc:spChg>
        <pc:spChg chg="add mod">
          <ac:chgData name="Thierry Van Cutsem" userId="ebc40e0a9cafbfe1" providerId="LiveId" clId="{69CE1301-004C-402B-AAFA-DF9348D19A05}" dt="2023-03-29T14:24:13.014" v="3057" actId="164"/>
          <ac:spMkLst>
            <pc:docMk/>
            <pc:sldMk cId="2257564945" sldId="308"/>
            <ac:spMk id="12" creationId="{7B5DE292-959F-8FAD-8A8B-1DD37DA58376}"/>
          </ac:spMkLst>
        </pc:spChg>
        <pc:spChg chg="add mod">
          <ac:chgData name="Thierry Van Cutsem" userId="ebc40e0a9cafbfe1" providerId="LiveId" clId="{69CE1301-004C-402B-AAFA-DF9348D19A05}" dt="2023-03-29T16:09:59.759" v="3158" actId="1076"/>
          <ac:spMkLst>
            <pc:docMk/>
            <pc:sldMk cId="2257564945" sldId="308"/>
            <ac:spMk id="16" creationId="{174B48DC-8090-BB42-9BDA-576D1A79FF07}"/>
          </ac:spMkLst>
        </pc:spChg>
        <pc:grpChg chg="add mod">
          <ac:chgData name="Thierry Van Cutsem" userId="ebc40e0a9cafbfe1" providerId="LiveId" clId="{69CE1301-004C-402B-AAFA-DF9348D19A05}" dt="2023-03-29T14:24:13.014" v="3057" actId="164"/>
          <ac:grpSpMkLst>
            <pc:docMk/>
            <pc:sldMk cId="2257564945" sldId="308"/>
            <ac:grpSpMk id="13" creationId="{6BDA6437-B6E8-4E92-6454-CC99078264F0}"/>
          </ac:grpSpMkLst>
        </pc:grpChg>
        <pc:picChg chg="add del mod ord">
          <ac:chgData name="Thierry Van Cutsem" userId="ebc40e0a9cafbfe1" providerId="LiveId" clId="{69CE1301-004C-402B-AAFA-DF9348D19A05}" dt="2023-03-29T16:08:43.208" v="3082" actId="478"/>
          <ac:picMkLst>
            <pc:docMk/>
            <pc:sldMk cId="2257564945" sldId="308"/>
            <ac:picMk id="7" creationId="{4D708C44-831D-20DD-8199-372F3DAC1EF5}"/>
          </ac:picMkLst>
        </pc:picChg>
        <pc:picChg chg="add mod">
          <ac:chgData name="Thierry Van Cutsem" userId="ebc40e0a9cafbfe1" providerId="LiveId" clId="{69CE1301-004C-402B-AAFA-DF9348D19A05}" dt="2023-03-29T14:24:13.014" v="3057" actId="164"/>
          <ac:picMkLst>
            <pc:docMk/>
            <pc:sldMk cId="2257564945" sldId="308"/>
            <ac:picMk id="9" creationId="{3C8AEC6B-AB14-B497-F7AF-F841BBDAFD0A}"/>
          </ac:picMkLst>
        </pc:picChg>
        <pc:picChg chg="add mod ord">
          <ac:chgData name="Thierry Van Cutsem" userId="ebc40e0a9cafbfe1" providerId="LiveId" clId="{69CE1301-004C-402B-AAFA-DF9348D19A05}" dt="2023-03-29T19:46:02.824" v="3478" actId="1076"/>
          <ac:picMkLst>
            <pc:docMk/>
            <pc:sldMk cId="2257564945" sldId="308"/>
            <ac:picMk id="15" creationId="{DEDC37F8-23D6-1D3E-4363-D7779ADFDEFF}"/>
          </ac:picMkLst>
        </pc:picChg>
      </pc:sldChg>
      <pc:sldChg chg="modSp add mod">
        <pc:chgData name="Thierry Van Cutsem" userId="ebc40e0a9cafbfe1" providerId="LiveId" clId="{69CE1301-004C-402B-AAFA-DF9348D19A05}" dt="2023-03-30T13:33:58.585" v="7481" actId="20577"/>
        <pc:sldMkLst>
          <pc:docMk/>
          <pc:sldMk cId="904236216" sldId="309"/>
        </pc:sldMkLst>
        <pc:spChg chg="mod">
          <ac:chgData name="Thierry Van Cutsem" userId="ebc40e0a9cafbfe1" providerId="LiveId" clId="{69CE1301-004C-402B-AAFA-DF9348D19A05}" dt="2023-03-30T13:33:58.585" v="7481" actId="20577"/>
          <ac:spMkLst>
            <pc:docMk/>
            <pc:sldMk cId="904236216" sldId="309"/>
            <ac:spMk id="3" creationId="{3CDF3B50-9FD1-4DDA-AF21-A855D9F8EB30}"/>
          </ac:spMkLst>
        </pc:spChg>
      </pc:sldChg>
      <pc:sldChg chg="modSp add mod">
        <pc:chgData name="Thierry Van Cutsem" userId="ebc40e0a9cafbfe1" providerId="LiveId" clId="{69CE1301-004C-402B-AAFA-DF9348D19A05}" dt="2023-03-30T13:34:25.186" v="7491" actId="20577"/>
        <pc:sldMkLst>
          <pc:docMk/>
          <pc:sldMk cId="3319268829" sldId="310"/>
        </pc:sldMkLst>
        <pc:spChg chg="mod">
          <ac:chgData name="Thierry Van Cutsem" userId="ebc40e0a9cafbfe1" providerId="LiveId" clId="{69CE1301-004C-402B-AAFA-DF9348D19A05}" dt="2023-03-30T13:34:25.186" v="7491" actId="20577"/>
          <ac:spMkLst>
            <pc:docMk/>
            <pc:sldMk cId="3319268829" sldId="310"/>
            <ac:spMk id="3" creationId="{3CDF3B50-9FD1-4DDA-AF21-A855D9F8EB30}"/>
          </ac:spMkLst>
        </pc:spChg>
        <pc:spChg chg="mod">
          <ac:chgData name="Thierry Van Cutsem" userId="ebc40e0a9cafbfe1" providerId="LiveId" clId="{69CE1301-004C-402B-AAFA-DF9348D19A05}" dt="2023-03-29T12:20:17.387" v="2086" actId="1076"/>
          <ac:spMkLst>
            <pc:docMk/>
            <pc:sldMk cId="3319268829" sldId="310"/>
            <ac:spMk id="6" creationId="{AAD56D49-7E6E-45CC-A7D4-28BBB8385CF1}"/>
          </ac:spMkLst>
        </pc:spChg>
      </pc:sldChg>
      <pc:sldChg chg="addSp delSp modSp new mod modAnim">
        <pc:chgData name="Thierry Van Cutsem" userId="ebc40e0a9cafbfe1" providerId="LiveId" clId="{69CE1301-004C-402B-AAFA-DF9348D19A05}" dt="2023-03-30T16:41:52.884" v="9830" actId="1038"/>
        <pc:sldMkLst>
          <pc:docMk/>
          <pc:sldMk cId="719589503" sldId="311"/>
        </pc:sldMkLst>
        <pc:spChg chg="del">
          <ac:chgData name="Thierry Van Cutsem" userId="ebc40e0a9cafbfe1" providerId="LiveId" clId="{69CE1301-004C-402B-AAFA-DF9348D19A05}" dt="2023-03-29T12:23:30.316" v="2121" actId="478"/>
          <ac:spMkLst>
            <pc:docMk/>
            <pc:sldMk cId="719589503" sldId="311"/>
            <ac:spMk id="2" creationId="{6FF6019B-5309-4CCB-22CB-DDE758FADD0B}"/>
          </ac:spMkLst>
        </pc:spChg>
        <pc:spChg chg="add mod">
          <ac:chgData name="Thierry Van Cutsem" userId="ebc40e0a9cafbfe1" providerId="LiveId" clId="{69CE1301-004C-402B-AAFA-DF9348D19A05}" dt="2023-03-30T07:14:41.133" v="4783" actId="20577"/>
          <ac:spMkLst>
            <pc:docMk/>
            <pc:sldMk cId="719589503" sldId="311"/>
            <ac:spMk id="2" creationId="{F8798790-A5DB-9E67-2E72-A6D2A5C42198}"/>
          </ac:spMkLst>
        </pc:spChg>
        <pc:spChg chg="del mod">
          <ac:chgData name="Thierry Van Cutsem" userId="ebc40e0a9cafbfe1" providerId="LiveId" clId="{69CE1301-004C-402B-AAFA-DF9348D19A05}" dt="2023-03-29T12:25:24.204" v="2134" actId="478"/>
          <ac:spMkLst>
            <pc:docMk/>
            <pc:sldMk cId="719589503" sldId="311"/>
            <ac:spMk id="3" creationId="{7EF38C8E-E1BD-16F5-8651-CED064A761B0}"/>
          </ac:spMkLst>
        </pc:spChg>
        <pc:spChg chg="add mod">
          <ac:chgData name="Thierry Van Cutsem" userId="ebc40e0a9cafbfe1" providerId="LiveId" clId="{69CE1301-004C-402B-AAFA-DF9348D19A05}" dt="2023-03-29T12:29:46.953" v="2232" actId="20577"/>
          <ac:spMkLst>
            <pc:docMk/>
            <pc:sldMk cId="719589503" sldId="311"/>
            <ac:spMk id="6" creationId="{7CF93E6F-6FF5-EF07-D081-EAD01CB5D58D}"/>
          </ac:spMkLst>
        </pc:spChg>
        <pc:spChg chg="add mod">
          <ac:chgData name="Thierry Van Cutsem" userId="ebc40e0a9cafbfe1" providerId="LiveId" clId="{69CE1301-004C-402B-AAFA-DF9348D19A05}" dt="2023-03-30T16:41:04.516" v="9783" actId="1035"/>
          <ac:spMkLst>
            <pc:docMk/>
            <pc:sldMk cId="719589503" sldId="311"/>
            <ac:spMk id="9" creationId="{6156A4DF-61F3-49F0-F485-7B5A7B765E63}"/>
          </ac:spMkLst>
        </pc:spChg>
        <pc:spChg chg="add mod">
          <ac:chgData name="Thierry Van Cutsem" userId="ebc40e0a9cafbfe1" providerId="LiveId" clId="{69CE1301-004C-402B-AAFA-DF9348D19A05}" dt="2023-03-30T16:41:10.999" v="9793" actId="1035"/>
          <ac:spMkLst>
            <pc:docMk/>
            <pc:sldMk cId="719589503" sldId="311"/>
            <ac:spMk id="10" creationId="{F1C45DF8-8456-20E5-04D2-3D67C0AAC293}"/>
          </ac:spMkLst>
        </pc:spChg>
        <pc:spChg chg="add mod">
          <ac:chgData name="Thierry Van Cutsem" userId="ebc40e0a9cafbfe1" providerId="LiveId" clId="{69CE1301-004C-402B-AAFA-DF9348D19A05}" dt="2023-03-30T16:41:24.375" v="9800" actId="1036"/>
          <ac:spMkLst>
            <pc:docMk/>
            <pc:sldMk cId="719589503" sldId="311"/>
            <ac:spMk id="11" creationId="{22D28D99-91EF-06CC-E49A-CFA0EE0A9EA8}"/>
          </ac:spMkLst>
        </pc:spChg>
        <pc:spChg chg="add mod">
          <ac:chgData name="Thierry Van Cutsem" userId="ebc40e0a9cafbfe1" providerId="LiveId" clId="{69CE1301-004C-402B-AAFA-DF9348D19A05}" dt="2023-03-30T16:41:33.854" v="9822" actId="1036"/>
          <ac:spMkLst>
            <pc:docMk/>
            <pc:sldMk cId="719589503" sldId="311"/>
            <ac:spMk id="12" creationId="{2EDC9983-AED6-9C64-E7D9-2680761B4E93}"/>
          </ac:spMkLst>
        </pc:spChg>
        <pc:spChg chg="add mod">
          <ac:chgData name="Thierry Van Cutsem" userId="ebc40e0a9cafbfe1" providerId="LiveId" clId="{69CE1301-004C-402B-AAFA-DF9348D19A05}" dt="2023-03-30T16:41:52.884" v="9830" actId="1038"/>
          <ac:spMkLst>
            <pc:docMk/>
            <pc:sldMk cId="719589503" sldId="311"/>
            <ac:spMk id="13" creationId="{C999AF17-E494-C45B-1A11-D7EE19399AB7}"/>
          </ac:spMkLst>
        </pc:spChg>
        <pc:grpChg chg="add mod">
          <ac:chgData name="Thierry Van Cutsem" userId="ebc40e0a9cafbfe1" providerId="LiveId" clId="{69CE1301-004C-402B-AAFA-DF9348D19A05}" dt="2023-03-30T08:24:01.443" v="5010" actId="1076"/>
          <ac:grpSpMkLst>
            <pc:docMk/>
            <pc:sldMk cId="719589503" sldId="311"/>
            <ac:grpSpMk id="3" creationId="{A0B84764-1D17-7325-DFAD-B3D8EE1655D6}"/>
          </ac:grpSpMkLst>
        </pc:grpChg>
        <pc:picChg chg="add del mod ord">
          <ac:chgData name="Thierry Van Cutsem" userId="ebc40e0a9cafbfe1" providerId="LiveId" clId="{69CE1301-004C-402B-AAFA-DF9348D19A05}" dt="2023-03-29T12:29:40.295" v="2213" actId="478"/>
          <ac:picMkLst>
            <pc:docMk/>
            <pc:sldMk cId="719589503" sldId="311"/>
            <ac:picMk id="5" creationId="{DA193A7F-9A38-8254-9DFE-BA7196D7AC98}"/>
          </ac:picMkLst>
        </pc:picChg>
        <pc:picChg chg="add mod">
          <ac:chgData name="Thierry Van Cutsem" userId="ebc40e0a9cafbfe1" providerId="LiveId" clId="{69CE1301-004C-402B-AAFA-DF9348D19A05}" dt="2023-03-29T12:29:57.774" v="2235" actId="1076"/>
          <ac:picMkLst>
            <pc:docMk/>
            <pc:sldMk cId="719589503" sldId="311"/>
            <ac:picMk id="7" creationId="{DC9DF84D-A1B5-D489-CDBD-0FD3D058875C}"/>
          </ac:picMkLst>
        </pc:picChg>
        <pc:cxnChg chg="mod">
          <ac:chgData name="Thierry Van Cutsem" userId="ebc40e0a9cafbfe1" providerId="LiveId" clId="{69CE1301-004C-402B-AAFA-DF9348D19A05}" dt="2023-03-29T20:27:12.493" v="3948"/>
          <ac:cxnSpMkLst>
            <pc:docMk/>
            <pc:sldMk cId="719589503" sldId="311"/>
            <ac:cxnSpMk id="5" creationId="{DFE66F05-D5B1-59D7-E498-FB8FCB75FBCD}"/>
          </ac:cxnSpMkLst>
        </pc:cxnChg>
        <pc:cxnChg chg="mod">
          <ac:chgData name="Thierry Van Cutsem" userId="ebc40e0a9cafbfe1" providerId="LiveId" clId="{69CE1301-004C-402B-AAFA-DF9348D19A05}" dt="2023-03-29T20:27:12.493" v="3948"/>
          <ac:cxnSpMkLst>
            <pc:docMk/>
            <pc:sldMk cId="719589503" sldId="311"/>
            <ac:cxnSpMk id="8" creationId="{5B999678-C2A5-5AB6-F8E1-C80C13EE74CF}"/>
          </ac:cxnSpMkLst>
        </pc:cxnChg>
      </pc:sldChg>
      <pc:sldChg chg="modSp add mod">
        <pc:chgData name="Thierry Van Cutsem" userId="ebc40e0a9cafbfe1" providerId="LiveId" clId="{69CE1301-004C-402B-AAFA-DF9348D19A05}" dt="2023-03-30T13:34:38.691" v="7501" actId="20577"/>
        <pc:sldMkLst>
          <pc:docMk/>
          <pc:sldMk cId="259347408" sldId="312"/>
        </pc:sldMkLst>
        <pc:spChg chg="mod">
          <ac:chgData name="Thierry Van Cutsem" userId="ebc40e0a9cafbfe1" providerId="LiveId" clId="{69CE1301-004C-402B-AAFA-DF9348D19A05}" dt="2023-03-30T13:34:38.691" v="7501" actId="20577"/>
          <ac:spMkLst>
            <pc:docMk/>
            <pc:sldMk cId="259347408" sldId="312"/>
            <ac:spMk id="3" creationId="{3CDF3B50-9FD1-4DDA-AF21-A855D9F8EB30}"/>
          </ac:spMkLst>
        </pc:spChg>
        <pc:spChg chg="mod">
          <ac:chgData name="Thierry Van Cutsem" userId="ebc40e0a9cafbfe1" providerId="LiveId" clId="{69CE1301-004C-402B-AAFA-DF9348D19A05}" dt="2023-03-29T19:25:03.386" v="3463" actId="1076"/>
          <ac:spMkLst>
            <pc:docMk/>
            <pc:sldMk cId="259347408" sldId="312"/>
            <ac:spMk id="6" creationId="{AAD56D49-7E6E-45CC-A7D4-28BBB8385CF1}"/>
          </ac:spMkLst>
        </pc:spChg>
      </pc:sldChg>
      <pc:sldChg chg="addSp delSp modSp new mod">
        <pc:chgData name="Thierry Van Cutsem" userId="ebc40e0a9cafbfe1" providerId="LiveId" clId="{69CE1301-004C-402B-AAFA-DF9348D19A05}" dt="2023-03-29T16:38:40.755" v="3406" actId="1076"/>
        <pc:sldMkLst>
          <pc:docMk/>
          <pc:sldMk cId="2419704819" sldId="313"/>
        </pc:sldMkLst>
        <pc:spChg chg="del">
          <ac:chgData name="Thierry Van Cutsem" userId="ebc40e0a9cafbfe1" providerId="LiveId" clId="{69CE1301-004C-402B-AAFA-DF9348D19A05}" dt="2023-03-29T16:24:54.787" v="3160" actId="478"/>
          <ac:spMkLst>
            <pc:docMk/>
            <pc:sldMk cId="2419704819" sldId="313"/>
            <ac:spMk id="2" creationId="{002FFB07-83D9-4F4F-C7FF-AF318E20578A}"/>
          </ac:spMkLst>
        </pc:spChg>
        <pc:spChg chg="del">
          <ac:chgData name="Thierry Van Cutsem" userId="ebc40e0a9cafbfe1" providerId="LiveId" clId="{69CE1301-004C-402B-AAFA-DF9348D19A05}" dt="2023-03-29T16:24:56.010" v="3161" actId="478"/>
          <ac:spMkLst>
            <pc:docMk/>
            <pc:sldMk cId="2419704819" sldId="313"/>
            <ac:spMk id="3" creationId="{968326B9-2B3E-5D49-F2B0-3BB728844268}"/>
          </ac:spMkLst>
        </pc:spChg>
        <pc:spChg chg="add mod">
          <ac:chgData name="Thierry Van Cutsem" userId="ebc40e0a9cafbfe1" providerId="LiveId" clId="{69CE1301-004C-402B-AAFA-DF9348D19A05}" dt="2023-03-29T16:38:04.118" v="3405" actId="20577"/>
          <ac:spMkLst>
            <pc:docMk/>
            <pc:sldMk cId="2419704819" sldId="313"/>
            <ac:spMk id="9" creationId="{C9E2CD79-5906-78C2-353A-750CFD0ABA31}"/>
          </ac:spMkLst>
        </pc:spChg>
        <pc:spChg chg="mod">
          <ac:chgData name="Thierry Van Cutsem" userId="ebc40e0a9cafbfe1" providerId="LiveId" clId="{69CE1301-004C-402B-AAFA-DF9348D19A05}" dt="2023-03-29T16:26:12.387" v="3170"/>
          <ac:spMkLst>
            <pc:docMk/>
            <pc:sldMk cId="2419704819" sldId="313"/>
            <ac:spMk id="12" creationId="{7480E485-2918-58BB-3FDC-A07872059876}"/>
          </ac:spMkLst>
        </pc:spChg>
        <pc:spChg chg="mod">
          <ac:chgData name="Thierry Van Cutsem" userId="ebc40e0a9cafbfe1" providerId="LiveId" clId="{69CE1301-004C-402B-AAFA-DF9348D19A05}" dt="2023-03-29T16:26:12.387" v="3170"/>
          <ac:spMkLst>
            <pc:docMk/>
            <pc:sldMk cId="2419704819" sldId="313"/>
            <ac:spMk id="13" creationId="{83B60A70-7402-395F-C083-933A8494EBBA}"/>
          </ac:spMkLst>
        </pc:spChg>
        <pc:spChg chg="add del mod">
          <ac:chgData name="Thierry Van Cutsem" userId="ebc40e0a9cafbfe1" providerId="LiveId" clId="{69CE1301-004C-402B-AAFA-DF9348D19A05}" dt="2023-03-29T16:27:00.255" v="3183"/>
          <ac:spMkLst>
            <pc:docMk/>
            <pc:sldMk cId="2419704819" sldId="313"/>
            <ac:spMk id="14" creationId="{EFF8B3B8-1A7B-00D7-21DF-4A5CDBC1151C}"/>
          </ac:spMkLst>
        </pc:spChg>
        <pc:spChg chg="mod">
          <ac:chgData name="Thierry Van Cutsem" userId="ebc40e0a9cafbfe1" providerId="LiveId" clId="{69CE1301-004C-402B-AAFA-DF9348D19A05}" dt="2023-03-29T16:26:58.773" v="3182"/>
          <ac:spMkLst>
            <pc:docMk/>
            <pc:sldMk cId="2419704819" sldId="313"/>
            <ac:spMk id="17" creationId="{F197CA8C-8506-ABD6-53AF-66C91BFA0883}"/>
          </ac:spMkLst>
        </pc:spChg>
        <pc:spChg chg="mod">
          <ac:chgData name="Thierry Van Cutsem" userId="ebc40e0a9cafbfe1" providerId="LiveId" clId="{69CE1301-004C-402B-AAFA-DF9348D19A05}" dt="2023-03-29T16:26:58.773" v="3182"/>
          <ac:spMkLst>
            <pc:docMk/>
            <pc:sldMk cId="2419704819" sldId="313"/>
            <ac:spMk id="18" creationId="{75BC1E23-55E6-923C-B7E7-6167B2DA78D7}"/>
          </ac:spMkLst>
        </pc:spChg>
        <pc:spChg chg="add mod">
          <ac:chgData name="Thierry Van Cutsem" userId="ebc40e0a9cafbfe1" providerId="LiveId" clId="{69CE1301-004C-402B-AAFA-DF9348D19A05}" dt="2023-03-29T16:27:40.281" v="3320" actId="20577"/>
          <ac:spMkLst>
            <pc:docMk/>
            <pc:sldMk cId="2419704819" sldId="313"/>
            <ac:spMk id="19" creationId="{C2786682-1297-1D43-B437-544F26BCA4F3}"/>
          </ac:spMkLst>
        </pc:spChg>
        <pc:spChg chg="add mod">
          <ac:chgData name="Thierry Van Cutsem" userId="ebc40e0a9cafbfe1" providerId="LiveId" clId="{69CE1301-004C-402B-AAFA-DF9348D19A05}" dt="2023-03-29T16:33:15.295" v="3381" actId="1036"/>
          <ac:spMkLst>
            <pc:docMk/>
            <pc:sldMk cId="2419704819" sldId="313"/>
            <ac:spMk id="20" creationId="{D1E39EE3-7246-7FD9-343F-34A6AA75F065}"/>
          </ac:spMkLst>
        </pc:spChg>
        <pc:grpChg chg="add mod">
          <ac:chgData name="Thierry Van Cutsem" userId="ebc40e0a9cafbfe1" providerId="LiveId" clId="{69CE1301-004C-402B-AAFA-DF9348D19A05}" dt="2023-03-29T16:31:45.664" v="3352" actId="1076"/>
          <ac:grpSpMkLst>
            <pc:docMk/>
            <pc:sldMk cId="2419704819" sldId="313"/>
            <ac:grpSpMk id="10" creationId="{5AC806E7-3C84-1360-75D8-48753775F6DC}"/>
          </ac:grpSpMkLst>
        </pc:grpChg>
        <pc:grpChg chg="add del mod">
          <ac:chgData name="Thierry Van Cutsem" userId="ebc40e0a9cafbfe1" providerId="LiveId" clId="{69CE1301-004C-402B-AAFA-DF9348D19A05}" dt="2023-03-29T16:27:00.255" v="3183"/>
          <ac:grpSpMkLst>
            <pc:docMk/>
            <pc:sldMk cId="2419704819" sldId="313"/>
            <ac:grpSpMk id="15" creationId="{9D894A9F-0177-AD67-60A2-AA7775925298}"/>
          </ac:grpSpMkLst>
        </pc:grpChg>
        <pc:picChg chg="add del mod">
          <ac:chgData name="Thierry Van Cutsem" userId="ebc40e0a9cafbfe1" providerId="LiveId" clId="{69CE1301-004C-402B-AAFA-DF9348D19A05}" dt="2023-03-29T16:25:17.023" v="3166" actId="478"/>
          <ac:picMkLst>
            <pc:docMk/>
            <pc:sldMk cId="2419704819" sldId="313"/>
            <ac:picMk id="6" creationId="{5CB41F4C-3E0D-0866-EEE5-23FA449E4ED7}"/>
          </ac:picMkLst>
        </pc:picChg>
        <pc:picChg chg="add mod ord">
          <ac:chgData name="Thierry Van Cutsem" userId="ebc40e0a9cafbfe1" providerId="LiveId" clId="{69CE1301-004C-402B-AAFA-DF9348D19A05}" dt="2023-03-29T16:32:46.054" v="3362" actId="1037"/>
          <ac:picMkLst>
            <pc:docMk/>
            <pc:sldMk cId="2419704819" sldId="313"/>
            <ac:picMk id="8" creationId="{E38960EE-F4FE-C3C9-BACA-A9F0085D525E}"/>
          </ac:picMkLst>
        </pc:picChg>
        <pc:picChg chg="mod">
          <ac:chgData name="Thierry Van Cutsem" userId="ebc40e0a9cafbfe1" providerId="LiveId" clId="{69CE1301-004C-402B-AAFA-DF9348D19A05}" dt="2023-03-29T16:26:12.387" v="3170"/>
          <ac:picMkLst>
            <pc:docMk/>
            <pc:sldMk cId="2419704819" sldId="313"/>
            <ac:picMk id="11" creationId="{F87127FD-F278-8727-65C7-A0E4D58265B9}"/>
          </ac:picMkLst>
        </pc:picChg>
        <pc:picChg chg="mod">
          <ac:chgData name="Thierry Van Cutsem" userId="ebc40e0a9cafbfe1" providerId="LiveId" clId="{69CE1301-004C-402B-AAFA-DF9348D19A05}" dt="2023-03-29T16:26:58.773" v="3182"/>
          <ac:picMkLst>
            <pc:docMk/>
            <pc:sldMk cId="2419704819" sldId="313"/>
            <ac:picMk id="16" creationId="{2B6F7FA9-2CA5-6D27-2FB5-51805A659F49}"/>
          </ac:picMkLst>
        </pc:picChg>
        <pc:picChg chg="add mod">
          <ac:chgData name="Thierry Van Cutsem" userId="ebc40e0a9cafbfe1" providerId="LiveId" clId="{69CE1301-004C-402B-AAFA-DF9348D19A05}" dt="2023-03-29T16:38:40.755" v="3406" actId="1076"/>
          <ac:picMkLst>
            <pc:docMk/>
            <pc:sldMk cId="2419704819" sldId="313"/>
            <ac:picMk id="22" creationId="{0DD9EA3A-9195-EBFB-A258-60FDAF97E9B7}"/>
          </ac:picMkLst>
        </pc:picChg>
      </pc:sldChg>
      <pc:sldChg chg="addSp delSp modSp new mod ord">
        <pc:chgData name="Thierry Van Cutsem" userId="ebc40e0a9cafbfe1" providerId="LiveId" clId="{69CE1301-004C-402B-AAFA-DF9348D19A05}" dt="2023-03-30T09:33:52.054" v="5502" actId="1076"/>
        <pc:sldMkLst>
          <pc:docMk/>
          <pc:sldMk cId="4060870176" sldId="314"/>
        </pc:sldMkLst>
        <pc:spChg chg="del">
          <ac:chgData name="Thierry Van Cutsem" userId="ebc40e0a9cafbfe1" providerId="LiveId" clId="{69CE1301-004C-402B-AAFA-DF9348D19A05}" dt="2023-03-30T06:56:40.545" v="4148" actId="478"/>
          <ac:spMkLst>
            <pc:docMk/>
            <pc:sldMk cId="4060870176" sldId="314"/>
            <ac:spMk id="2" creationId="{43ABA933-04F0-C823-0084-9D5554CC91C2}"/>
          </ac:spMkLst>
        </pc:spChg>
        <pc:spChg chg="del">
          <ac:chgData name="Thierry Van Cutsem" userId="ebc40e0a9cafbfe1" providerId="LiveId" clId="{69CE1301-004C-402B-AAFA-DF9348D19A05}" dt="2023-03-30T06:56:38.878" v="4147" actId="478"/>
          <ac:spMkLst>
            <pc:docMk/>
            <pc:sldMk cId="4060870176" sldId="314"/>
            <ac:spMk id="3" creationId="{1D6DE2CF-C820-03D3-0FD7-25FD80FBC0A1}"/>
          </ac:spMkLst>
        </pc:spChg>
        <pc:spChg chg="add mod">
          <ac:chgData name="Thierry Van Cutsem" userId="ebc40e0a9cafbfe1" providerId="LiveId" clId="{69CE1301-004C-402B-AAFA-DF9348D19A05}" dt="2023-03-30T06:58:45.348" v="4265" actId="1076"/>
          <ac:spMkLst>
            <pc:docMk/>
            <pc:sldMk cId="4060870176" sldId="314"/>
            <ac:spMk id="6" creationId="{A4838F00-305D-567B-9EF3-A6AFDA824155}"/>
          </ac:spMkLst>
        </pc:spChg>
        <pc:spChg chg="add mod">
          <ac:chgData name="Thierry Van Cutsem" userId="ebc40e0a9cafbfe1" providerId="LiveId" clId="{69CE1301-004C-402B-AAFA-DF9348D19A05}" dt="2023-03-30T09:33:52.054" v="5502" actId="1076"/>
          <ac:spMkLst>
            <pc:docMk/>
            <pc:sldMk cId="4060870176" sldId="314"/>
            <ac:spMk id="7" creationId="{50716FF2-8CE5-0EB1-C343-913A4BA9D18D}"/>
          </ac:spMkLst>
        </pc:spChg>
        <pc:spChg chg="add mod">
          <ac:chgData name="Thierry Van Cutsem" userId="ebc40e0a9cafbfe1" providerId="LiveId" clId="{69CE1301-004C-402B-AAFA-DF9348D19A05}" dt="2023-03-30T08:29:44.358" v="5166" actId="1076"/>
          <ac:spMkLst>
            <pc:docMk/>
            <pc:sldMk cId="4060870176" sldId="314"/>
            <ac:spMk id="8" creationId="{510FB36C-D57C-ED7E-7721-306699A58C36}"/>
          </ac:spMkLst>
        </pc:spChg>
        <pc:picChg chg="add mod">
          <ac:chgData name="Thierry Van Cutsem" userId="ebc40e0a9cafbfe1" providerId="LiveId" clId="{69CE1301-004C-402B-AAFA-DF9348D19A05}" dt="2023-03-30T06:56:48.712" v="4149"/>
          <ac:picMkLst>
            <pc:docMk/>
            <pc:sldMk cId="4060870176" sldId="314"/>
            <ac:picMk id="5" creationId="{6F908A89-BF68-1682-217B-7516E3E7A196}"/>
          </ac:picMkLst>
        </pc:picChg>
      </pc:sldChg>
      <pc:sldChg chg="addSp delSp modSp add mod">
        <pc:chgData name="Thierry Van Cutsem" userId="ebc40e0a9cafbfe1" providerId="LiveId" clId="{69CE1301-004C-402B-AAFA-DF9348D19A05}" dt="2023-03-30T16:43:40.375" v="9832" actId="20577"/>
        <pc:sldMkLst>
          <pc:docMk/>
          <pc:sldMk cId="3714518475" sldId="315"/>
        </pc:sldMkLst>
        <pc:spChg chg="mod">
          <ac:chgData name="Thierry Van Cutsem" userId="ebc40e0a9cafbfe1" providerId="LiveId" clId="{69CE1301-004C-402B-AAFA-DF9348D19A05}" dt="2023-03-30T16:43:40.375" v="9832" actId="20577"/>
          <ac:spMkLst>
            <pc:docMk/>
            <pc:sldMk cId="3714518475" sldId="315"/>
            <ac:spMk id="7" creationId="{50716FF2-8CE5-0EB1-C343-913A4BA9D18D}"/>
          </ac:spMkLst>
        </pc:spChg>
        <pc:spChg chg="add mod">
          <ac:chgData name="Thierry Van Cutsem" userId="ebc40e0a9cafbfe1" providerId="LiveId" clId="{69CE1301-004C-402B-AAFA-DF9348D19A05}" dt="2023-03-30T09:36:19.167" v="5589" actId="1076"/>
          <ac:spMkLst>
            <pc:docMk/>
            <pc:sldMk cId="3714518475" sldId="315"/>
            <ac:spMk id="8" creationId="{8CEB8712-59E9-0D98-3128-73BA19BCEAA2}"/>
          </ac:spMkLst>
        </pc:spChg>
        <pc:picChg chg="add del mod">
          <ac:chgData name="Thierry Van Cutsem" userId="ebc40e0a9cafbfe1" providerId="LiveId" clId="{69CE1301-004C-402B-AAFA-DF9348D19A05}" dt="2023-03-30T07:07:49.460" v="4722" actId="478"/>
          <ac:picMkLst>
            <pc:docMk/>
            <pc:sldMk cId="3714518475" sldId="315"/>
            <ac:picMk id="2" creationId="{457718AF-E38E-E570-4864-E213819ABF69}"/>
          </ac:picMkLst>
        </pc:picChg>
        <pc:picChg chg="add mod">
          <ac:chgData name="Thierry Van Cutsem" userId="ebc40e0a9cafbfe1" providerId="LiveId" clId="{69CE1301-004C-402B-AAFA-DF9348D19A05}" dt="2023-03-30T09:21:48.331" v="5199" actId="1076"/>
          <ac:picMkLst>
            <pc:docMk/>
            <pc:sldMk cId="3714518475" sldId="315"/>
            <ac:picMk id="3" creationId="{D75ABE1F-54A9-B896-7931-9567CE6E5D22}"/>
          </ac:picMkLst>
        </pc:picChg>
        <pc:picChg chg="del">
          <ac:chgData name="Thierry Van Cutsem" userId="ebc40e0a9cafbfe1" providerId="LiveId" clId="{69CE1301-004C-402B-AAFA-DF9348D19A05}" dt="2023-03-30T07:01:55.971" v="4517" actId="478"/>
          <ac:picMkLst>
            <pc:docMk/>
            <pc:sldMk cId="3714518475" sldId="315"/>
            <ac:picMk id="5" creationId="{6F908A89-BF68-1682-217B-7516E3E7A196}"/>
          </ac:picMkLst>
        </pc:picChg>
      </pc:sldChg>
      <pc:sldChg chg="addSp delSp modSp new mod ord">
        <pc:chgData name="Thierry Van Cutsem" userId="ebc40e0a9cafbfe1" providerId="LiveId" clId="{69CE1301-004C-402B-AAFA-DF9348D19A05}" dt="2023-03-30T09:37:07.710" v="5602" actId="20577"/>
        <pc:sldMkLst>
          <pc:docMk/>
          <pc:sldMk cId="250284965" sldId="316"/>
        </pc:sldMkLst>
        <pc:spChg chg="del">
          <ac:chgData name="Thierry Van Cutsem" userId="ebc40e0a9cafbfe1" providerId="LiveId" clId="{69CE1301-004C-402B-AAFA-DF9348D19A05}" dt="2023-03-30T09:19:48.985" v="5178" actId="478"/>
          <ac:spMkLst>
            <pc:docMk/>
            <pc:sldMk cId="250284965" sldId="316"/>
            <ac:spMk id="2" creationId="{CABDF9D9-A672-8959-4290-CB973E928770}"/>
          </ac:spMkLst>
        </pc:spChg>
        <pc:spChg chg="del">
          <ac:chgData name="Thierry Van Cutsem" userId="ebc40e0a9cafbfe1" providerId="LiveId" clId="{69CE1301-004C-402B-AAFA-DF9348D19A05}" dt="2023-03-30T09:19:50.393" v="5179" actId="478"/>
          <ac:spMkLst>
            <pc:docMk/>
            <pc:sldMk cId="250284965" sldId="316"/>
            <ac:spMk id="3" creationId="{5438DC13-D3CB-0332-F3B0-97E439DFE88B}"/>
          </ac:spMkLst>
        </pc:spChg>
        <pc:spChg chg="add mod">
          <ac:chgData name="Thierry Van Cutsem" userId="ebc40e0a9cafbfe1" providerId="LiveId" clId="{69CE1301-004C-402B-AAFA-DF9348D19A05}" dt="2023-03-30T09:22:36.422" v="5204"/>
          <ac:spMkLst>
            <pc:docMk/>
            <pc:sldMk cId="250284965" sldId="316"/>
            <ac:spMk id="9" creationId="{179E81F3-E442-5C58-B81D-804BD5E810CF}"/>
          </ac:spMkLst>
        </pc:spChg>
        <pc:spChg chg="add del mod">
          <ac:chgData name="Thierry Van Cutsem" userId="ebc40e0a9cafbfe1" providerId="LiveId" clId="{69CE1301-004C-402B-AAFA-DF9348D19A05}" dt="2023-03-30T09:23:18.456" v="5208" actId="478"/>
          <ac:spMkLst>
            <pc:docMk/>
            <pc:sldMk cId="250284965" sldId="316"/>
            <ac:spMk id="10" creationId="{2EC63738-3B02-3C37-A16D-A03086EAD05A}"/>
          </ac:spMkLst>
        </pc:spChg>
        <pc:spChg chg="add del">
          <ac:chgData name="Thierry Van Cutsem" userId="ebc40e0a9cafbfe1" providerId="LiveId" clId="{69CE1301-004C-402B-AAFA-DF9348D19A05}" dt="2023-03-30T09:23:20.399" v="5210" actId="22"/>
          <ac:spMkLst>
            <pc:docMk/>
            <pc:sldMk cId="250284965" sldId="316"/>
            <ac:spMk id="12" creationId="{DD4A1A4A-293F-35B6-3133-E20A509D813B}"/>
          </ac:spMkLst>
        </pc:spChg>
        <pc:spChg chg="add mod">
          <ac:chgData name="Thierry Van Cutsem" userId="ebc40e0a9cafbfe1" providerId="LiveId" clId="{69CE1301-004C-402B-AAFA-DF9348D19A05}" dt="2023-03-30T09:37:07.710" v="5602" actId="20577"/>
          <ac:spMkLst>
            <pc:docMk/>
            <pc:sldMk cId="250284965" sldId="316"/>
            <ac:spMk id="14" creationId="{430BA5EA-BDAE-0DF4-DBBD-4DE0E3CA1335}"/>
          </ac:spMkLst>
        </pc:spChg>
        <pc:spChg chg="add mod">
          <ac:chgData name="Thierry Van Cutsem" userId="ebc40e0a9cafbfe1" providerId="LiveId" clId="{69CE1301-004C-402B-AAFA-DF9348D19A05}" dt="2023-03-30T09:30:57.731" v="5373"/>
          <ac:spMkLst>
            <pc:docMk/>
            <pc:sldMk cId="250284965" sldId="316"/>
            <ac:spMk id="15" creationId="{50FB61A6-49E2-5902-D6AB-B7ACBA593071}"/>
          </ac:spMkLst>
        </pc:spChg>
        <pc:picChg chg="add del mod">
          <ac:chgData name="Thierry Van Cutsem" userId="ebc40e0a9cafbfe1" providerId="LiveId" clId="{69CE1301-004C-402B-AAFA-DF9348D19A05}" dt="2023-03-30T09:20:09.612" v="5185" actId="478"/>
          <ac:picMkLst>
            <pc:docMk/>
            <pc:sldMk cId="250284965" sldId="316"/>
            <ac:picMk id="6" creationId="{3530E2DA-5F50-9662-CD98-9854B5E38E2D}"/>
          </ac:picMkLst>
        </pc:picChg>
        <pc:picChg chg="add mod">
          <ac:chgData name="Thierry Van Cutsem" userId="ebc40e0a9cafbfe1" providerId="LiveId" clId="{69CE1301-004C-402B-AAFA-DF9348D19A05}" dt="2023-03-30T09:27:34.778" v="5341" actId="1076"/>
          <ac:picMkLst>
            <pc:docMk/>
            <pc:sldMk cId="250284965" sldId="316"/>
            <ac:picMk id="8" creationId="{E93011CA-CF0B-D21A-EE5A-A9FCB63F9CEE}"/>
          </ac:picMkLst>
        </pc:picChg>
        <pc:picChg chg="add del mod">
          <ac:chgData name="Thierry Van Cutsem" userId="ebc40e0a9cafbfe1" providerId="LiveId" clId="{69CE1301-004C-402B-AAFA-DF9348D19A05}" dt="2023-03-30T09:23:46.144" v="5214"/>
          <ac:picMkLst>
            <pc:docMk/>
            <pc:sldMk cId="250284965" sldId="316"/>
            <ac:picMk id="13" creationId="{54BFC326-8CE7-F6C5-8134-D686D91F13D5}"/>
          </ac:picMkLst>
        </pc:picChg>
      </pc:sldChg>
      <pc:sldChg chg="modSp add mod">
        <pc:chgData name="Thierry Van Cutsem" userId="ebc40e0a9cafbfe1" providerId="LiveId" clId="{69CE1301-004C-402B-AAFA-DF9348D19A05}" dt="2023-03-30T16:53:52.926" v="9934" actId="20577"/>
        <pc:sldMkLst>
          <pc:docMk/>
          <pc:sldMk cId="105604958" sldId="317"/>
        </pc:sldMkLst>
        <pc:spChg chg="mod">
          <ac:chgData name="Thierry Van Cutsem" userId="ebc40e0a9cafbfe1" providerId="LiveId" clId="{69CE1301-004C-402B-AAFA-DF9348D19A05}" dt="2023-03-30T13:02:35.014" v="6119" actId="1076"/>
          <ac:spMkLst>
            <pc:docMk/>
            <pc:sldMk cId="105604958" sldId="317"/>
            <ac:spMk id="2" creationId="{D6F27D72-24B0-49B4-9EE6-5D23B28C904D}"/>
          </ac:spMkLst>
        </pc:spChg>
        <pc:spChg chg="mod">
          <ac:chgData name="Thierry Van Cutsem" userId="ebc40e0a9cafbfe1" providerId="LiveId" clId="{69CE1301-004C-402B-AAFA-DF9348D19A05}" dt="2023-03-30T16:53:52.926" v="9934" actId="20577"/>
          <ac:spMkLst>
            <pc:docMk/>
            <pc:sldMk cId="105604958" sldId="317"/>
            <ac:spMk id="3" creationId="{3CDF3B50-9FD1-4DDA-AF21-A855D9F8EB30}"/>
          </ac:spMkLst>
        </pc:spChg>
      </pc:sldChg>
      <pc:sldChg chg="addSp delSp modSp add mod">
        <pc:chgData name="Thierry Van Cutsem" userId="ebc40e0a9cafbfe1" providerId="LiveId" clId="{69CE1301-004C-402B-AAFA-DF9348D19A05}" dt="2023-03-30T13:24:15.183" v="7387" actId="1076"/>
        <pc:sldMkLst>
          <pc:docMk/>
          <pc:sldMk cId="3146265421" sldId="318"/>
        </pc:sldMkLst>
        <pc:spChg chg="mod">
          <ac:chgData name="Thierry Van Cutsem" userId="ebc40e0a9cafbfe1" providerId="LiveId" clId="{69CE1301-004C-402B-AAFA-DF9348D19A05}" dt="2023-03-30T13:24:15.183" v="7387" actId="1076"/>
          <ac:spMkLst>
            <pc:docMk/>
            <pc:sldMk cId="3146265421" sldId="318"/>
            <ac:spMk id="2" creationId="{D6F27D72-24B0-49B4-9EE6-5D23B28C904D}"/>
          </ac:spMkLst>
        </pc:spChg>
        <pc:spChg chg="del">
          <ac:chgData name="Thierry Van Cutsem" userId="ebc40e0a9cafbfe1" providerId="LiveId" clId="{69CE1301-004C-402B-AAFA-DF9348D19A05}" dt="2023-03-30T13:23:50.619" v="7351" actId="478"/>
          <ac:spMkLst>
            <pc:docMk/>
            <pc:sldMk cId="3146265421" sldId="318"/>
            <ac:spMk id="3" creationId="{3CDF3B50-9FD1-4DDA-AF21-A855D9F8EB30}"/>
          </ac:spMkLst>
        </pc:spChg>
        <pc:spChg chg="add del mod">
          <ac:chgData name="Thierry Van Cutsem" userId="ebc40e0a9cafbfe1" providerId="LiveId" clId="{69CE1301-004C-402B-AAFA-DF9348D19A05}" dt="2023-03-30T13:23:52.006" v="7352" actId="478"/>
          <ac:spMkLst>
            <pc:docMk/>
            <pc:sldMk cId="3146265421" sldId="318"/>
            <ac:spMk id="6" creationId="{731C36B0-24AD-45BD-B4CD-52FCC89A8728}"/>
          </ac:spMkLst>
        </pc:spChg>
      </pc:sldChg>
      <pc:sldChg chg="addSp delSp modSp new mod modAnim">
        <pc:chgData name="Thierry Van Cutsem" userId="ebc40e0a9cafbfe1" providerId="LiveId" clId="{69CE1301-004C-402B-AAFA-DF9348D19A05}" dt="2023-03-30T16:26:41.307" v="9506"/>
        <pc:sldMkLst>
          <pc:docMk/>
          <pc:sldMk cId="396713138" sldId="319"/>
        </pc:sldMkLst>
        <pc:spChg chg="del">
          <ac:chgData name="Thierry Van Cutsem" userId="ebc40e0a9cafbfe1" providerId="LiveId" clId="{69CE1301-004C-402B-AAFA-DF9348D19A05}" dt="2023-03-30T15:13:23.821" v="7505" actId="478"/>
          <ac:spMkLst>
            <pc:docMk/>
            <pc:sldMk cId="396713138" sldId="319"/>
            <ac:spMk id="2" creationId="{9B48D880-129C-5F9E-B492-E7E57921BF37}"/>
          </ac:spMkLst>
        </pc:spChg>
        <pc:spChg chg="del">
          <ac:chgData name="Thierry Van Cutsem" userId="ebc40e0a9cafbfe1" providerId="LiveId" clId="{69CE1301-004C-402B-AAFA-DF9348D19A05}" dt="2023-03-30T15:13:25.290" v="7506" actId="478"/>
          <ac:spMkLst>
            <pc:docMk/>
            <pc:sldMk cId="396713138" sldId="319"/>
            <ac:spMk id="3" creationId="{5098DD01-C36D-2EA5-863F-B2978005B57F}"/>
          </ac:spMkLst>
        </pc:spChg>
        <pc:spChg chg="mod">
          <ac:chgData name="Thierry Van Cutsem" userId="ebc40e0a9cafbfe1" providerId="LiveId" clId="{69CE1301-004C-402B-AAFA-DF9348D19A05}" dt="2023-03-30T15:30:16.501" v="7919" actId="1076"/>
          <ac:spMkLst>
            <pc:docMk/>
            <pc:sldMk cId="396713138" sldId="319"/>
            <ac:spMk id="4" creationId="{99986928-EF44-B167-D961-2DE20307F349}"/>
          </ac:spMkLst>
        </pc:spChg>
        <pc:spChg chg="add del mod">
          <ac:chgData name="Thierry Van Cutsem" userId="ebc40e0a9cafbfe1" providerId="LiveId" clId="{69CE1301-004C-402B-AAFA-DF9348D19A05}" dt="2023-03-30T15:13:34.774" v="7509" actId="478"/>
          <ac:spMkLst>
            <pc:docMk/>
            <pc:sldMk cId="396713138" sldId="319"/>
            <ac:spMk id="5" creationId="{80A2D57E-3C94-F062-423E-4013E9DD0428}"/>
          </ac:spMkLst>
        </pc:spChg>
        <pc:spChg chg="add del mod">
          <ac:chgData name="Thierry Van Cutsem" userId="ebc40e0a9cafbfe1" providerId="LiveId" clId="{69CE1301-004C-402B-AAFA-DF9348D19A05}" dt="2023-03-30T15:13:41.583" v="7511"/>
          <ac:spMkLst>
            <pc:docMk/>
            <pc:sldMk cId="396713138" sldId="319"/>
            <ac:spMk id="6" creationId="{50FCC635-E032-58BA-9D20-EFB70EB40465}"/>
          </ac:spMkLst>
        </pc:spChg>
        <pc:spChg chg="add del mod">
          <ac:chgData name="Thierry Van Cutsem" userId="ebc40e0a9cafbfe1" providerId="LiveId" clId="{69CE1301-004C-402B-AAFA-DF9348D19A05}" dt="2023-03-30T15:14:53.826" v="7513"/>
          <ac:spMkLst>
            <pc:docMk/>
            <pc:sldMk cId="396713138" sldId="319"/>
            <ac:spMk id="7" creationId="{F00356B4-0AAC-943A-DDFF-58A9C84801F6}"/>
          </ac:spMkLst>
        </pc:spChg>
        <pc:spChg chg="add mod">
          <ac:chgData name="Thierry Van Cutsem" userId="ebc40e0a9cafbfe1" providerId="LiveId" clId="{69CE1301-004C-402B-AAFA-DF9348D19A05}" dt="2023-03-30T15:18:12.245" v="7609" actId="113"/>
          <ac:spMkLst>
            <pc:docMk/>
            <pc:sldMk cId="396713138" sldId="319"/>
            <ac:spMk id="10" creationId="{DC71E0A0-2A76-D723-54ED-5C70F4E00BDC}"/>
          </ac:spMkLst>
        </pc:spChg>
        <pc:spChg chg="add mod">
          <ac:chgData name="Thierry Van Cutsem" userId="ebc40e0a9cafbfe1" providerId="LiveId" clId="{69CE1301-004C-402B-AAFA-DF9348D19A05}" dt="2023-03-30T15:31:10.438" v="7922" actId="14100"/>
          <ac:spMkLst>
            <pc:docMk/>
            <pc:sldMk cId="396713138" sldId="319"/>
            <ac:spMk id="11" creationId="{4C4258C5-CF5F-FDB4-F6FD-ED990F8F8A76}"/>
          </ac:spMkLst>
        </pc:spChg>
        <pc:spChg chg="add mod">
          <ac:chgData name="Thierry Van Cutsem" userId="ebc40e0a9cafbfe1" providerId="LiveId" clId="{69CE1301-004C-402B-AAFA-DF9348D19A05}" dt="2023-03-30T15:40:38.988" v="8271" actId="20577"/>
          <ac:spMkLst>
            <pc:docMk/>
            <pc:sldMk cId="396713138" sldId="319"/>
            <ac:spMk id="12" creationId="{F562B860-EC48-64A5-6F47-6E3E7C9DA5C0}"/>
          </ac:spMkLst>
        </pc:spChg>
        <pc:spChg chg="add mod">
          <ac:chgData name="Thierry Van Cutsem" userId="ebc40e0a9cafbfe1" providerId="LiveId" clId="{69CE1301-004C-402B-AAFA-DF9348D19A05}" dt="2023-03-30T15:30:02.729" v="7917" actId="1037"/>
          <ac:spMkLst>
            <pc:docMk/>
            <pc:sldMk cId="396713138" sldId="319"/>
            <ac:spMk id="13" creationId="{1AC68652-3AF4-1991-D8D5-EE87992DFCFC}"/>
          </ac:spMkLst>
        </pc:spChg>
        <pc:picChg chg="add mod">
          <ac:chgData name="Thierry Van Cutsem" userId="ebc40e0a9cafbfe1" providerId="LiveId" clId="{69CE1301-004C-402B-AAFA-DF9348D19A05}" dt="2023-03-30T15:30:52.188" v="7920" actId="1076"/>
          <ac:picMkLst>
            <pc:docMk/>
            <pc:sldMk cId="396713138" sldId="319"/>
            <ac:picMk id="9" creationId="{DD451CBA-39EC-97BB-2D1D-4A27E20F7528}"/>
          </ac:picMkLst>
        </pc:picChg>
      </pc:sldChg>
      <pc:sldChg chg="addSp delSp modSp new mod">
        <pc:chgData name="Thierry Van Cutsem" userId="ebc40e0a9cafbfe1" providerId="LiveId" clId="{69CE1301-004C-402B-AAFA-DF9348D19A05}" dt="2023-03-30T16:52:32.950" v="9930" actId="20577"/>
        <pc:sldMkLst>
          <pc:docMk/>
          <pc:sldMk cId="3938083628" sldId="320"/>
        </pc:sldMkLst>
        <pc:spChg chg="del">
          <ac:chgData name="Thierry Van Cutsem" userId="ebc40e0a9cafbfe1" providerId="LiveId" clId="{69CE1301-004C-402B-AAFA-DF9348D19A05}" dt="2023-03-30T15:31:58.014" v="7924" actId="478"/>
          <ac:spMkLst>
            <pc:docMk/>
            <pc:sldMk cId="3938083628" sldId="320"/>
            <ac:spMk id="2" creationId="{5EB622A1-F8B6-47D5-DCC4-40C8E8690F2D}"/>
          </ac:spMkLst>
        </pc:spChg>
        <pc:spChg chg="mod">
          <ac:chgData name="Thierry Van Cutsem" userId="ebc40e0a9cafbfe1" providerId="LiveId" clId="{69CE1301-004C-402B-AAFA-DF9348D19A05}" dt="2023-03-30T16:52:32.950" v="9930" actId="20577"/>
          <ac:spMkLst>
            <pc:docMk/>
            <pc:sldMk cId="3938083628" sldId="320"/>
            <ac:spMk id="3" creationId="{A50B78D7-C769-2C1D-A343-F544A02AB201}"/>
          </ac:spMkLst>
        </pc:spChg>
        <pc:spChg chg="add mod">
          <ac:chgData name="Thierry Van Cutsem" userId="ebc40e0a9cafbfe1" providerId="LiveId" clId="{69CE1301-004C-402B-AAFA-DF9348D19A05}" dt="2023-03-30T15:32:01.490" v="7926" actId="1076"/>
          <ac:spMkLst>
            <pc:docMk/>
            <pc:sldMk cId="3938083628" sldId="320"/>
            <ac:spMk id="5" creationId="{9915E2E4-20FB-4FB1-E302-D268C7168626}"/>
          </ac:spMkLst>
        </pc:spChg>
      </pc:sldChg>
    </pc:docChg>
  </pc:docChgLst>
  <pc:docChgLst>
    <pc:chgData name=" " userId="ebc40e0a9cafbfe1" providerId="LiveId" clId="{665C4742-B3E8-4A4A-A5F9-37BBA08C4BAD}"/>
    <pc:docChg chg="undo redo custSel addSld delSld modSld sldOrd modShowInfo">
      <pc:chgData name=" " userId="ebc40e0a9cafbfe1" providerId="LiveId" clId="{665C4742-B3E8-4A4A-A5F9-37BBA08C4BAD}" dt="2022-03-02T08:43:48.436" v="6889"/>
      <pc:docMkLst>
        <pc:docMk/>
      </pc:docMkLst>
      <pc:sldChg chg="modSp mod">
        <pc:chgData name=" " userId="ebc40e0a9cafbfe1" providerId="LiveId" clId="{665C4742-B3E8-4A4A-A5F9-37BBA08C4BAD}" dt="2022-03-01T09:26:55.366" v="5529" actId="20577"/>
        <pc:sldMkLst>
          <pc:docMk/>
          <pc:sldMk cId="3728455740" sldId="256"/>
        </pc:sldMkLst>
        <pc:spChg chg="mod">
          <ac:chgData name=" " userId="ebc40e0a9cafbfe1" providerId="LiveId" clId="{665C4742-B3E8-4A4A-A5F9-37BBA08C4BAD}" dt="2022-03-01T09:26:55.366" v="5529" actId="20577"/>
          <ac:spMkLst>
            <pc:docMk/>
            <pc:sldMk cId="3728455740" sldId="256"/>
            <ac:spMk id="3" creationId="{942D98DA-C14A-4B6F-A41E-F14B79330DD6}"/>
          </ac:spMkLst>
        </pc:spChg>
      </pc:sldChg>
      <pc:sldChg chg="addSp modSp mod modAnim">
        <pc:chgData name=" " userId="ebc40e0a9cafbfe1" providerId="LiveId" clId="{665C4742-B3E8-4A4A-A5F9-37BBA08C4BAD}" dt="2022-02-16T14:23:10.944" v="325"/>
        <pc:sldMkLst>
          <pc:docMk/>
          <pc:sldMk cId="2677030314" sldId="257"/>
        </pc:sldMkLst>
        <pc:spChg chg="add mod">
          <ac:chgData name=" " userId="ebc40e0a9cafbfe1" providerId="LiveId" clId="{665C4742-B3E8-4A4A-A5F9-37BBA08C4BAD}" dt="2022-02-16T14:23:07.779" v="324" actId="1076"/>
          <ac:spMkLst>
            <pc:docMk/>
            <pc:sldMk cId="2677030314" sldId="257"/>
            <ac:spMk id="5" creationId="{E00E400A-9B48-43D7-AC2A-803CF2A169B0}"/>
          </ac:spMkLst>
        </pc:spChg>
      </pc:sldChg>
      <pc:sldChg chg="modSp mod">
        <pc:chgData name=" " userId="ebc40e0a9cafbfe1" providerId="LiveId" clId="{665C4742-B3E8-4A4A-A5F9-37BBA08C4BAD}" dt="2022-02-17T07:39:45.923" v="2826" actId="14100"/>
        <pc:sldMkLst>
          <pc:docMk/>
          <pc:sldMk cId="3827113457" sldId="258"/>
        </pc:sldMkLst>
        <pc:spChg chg="mod">
          <ac:chgData name=" " userId="ebc40e0a9cafbfe1" providerId="LiveId" clId="{665C4742-B3E8-4A4A-A5F9-37BBA08C4BAD}" dt="2022-02-17T07:39:45.923" v="2826" actId="14100"/>
          <ac:spMkLst>
            <pc:docMk/>
            <pc:sldMk cId="3827113457" sldId="258"/>
            <ac:spMk id="2" creationId="{D6F27D72-24B0-49B4-9EE6-5D23B28C904D}"/>
          </ac:spMkLst>
        </pc:spChg>
      </pc:sldChg>
      <pc:sldChg chg="addSp delSp modSp mod">
        <pc:chgData name=" " userId="ebc40e0a9cafbfe1" providerId="LiveId" clId="{665C4742-B3E8-4A4A-A5F9-37BBA08C4BAD}" dt="2022-02-17T07:47:32.861" v="2880" actId="20577"/>
        <pc:sldMkLst>
          <pc:docMk/>
          <pc:sldMk cId="1281091963" sldId="262"/>
        </pc:sldMkLst>
        <pc:spChg chg="mod">
          <ac:chgData name=" " userId="ebc40e0a9cafbfe1" providerId="LiveId" clId="{665C4742-B3E8-4A4A-A5F9-37BBA08C4BAD}" dt="2022-02-17T07:47:32.861" v="2880" actId="20577"/>
          <ac:spMkLst>
            <pc:docMk/>
            <pc:sldMk cId="1281091963" sldId="262"/>
            <ac:spMk id="2" creationId="{D6F27D72-24B0-49B4-9EE6-5D23B28C904D}"/>
          </ac:spMkLst>
        </pc:spChg>
        <pc:graphicFrameChg chg="modGraphic">
          <ac:chgData name=" " userId="ebc40e0a9cafbfe1" providerId="LiveId" clId="{665C4742-B3E8-4A4A-A5F9-37BBA08C4BAD}" dt="2022-02-16T14:26:56.886" v="642" actId="403"/>
          <ac:graphicFrameMkLst>
            <pc:docMk/>
            <pc:sldMk cId="1281091963" sldId="262"/>
            <ac:graphicFrameMk id="10" creationId="{ACE06070-87CA-4A84-B9A4-0176FE5F621D}"/>
          </ac:graphicFrameMkLst>
        </pc:graphicFrameChg>
        <pc:picChg chg="add mod">
          <ac:chgData name=" " userId="ebc40e0a9cafbfe1" providerId="LiveId" clId="{665C4742-B3E8-4A4A-A5F9-37BBA08C4BAD}" dt="2022-02-17T07:47:23.634" v="2878" actId="1076"/>
          <ac:picMkLst>
            <pc:docMk/>
            <pc:sldMk cId="1281091963" sldId="262"/>
            <ac:picMk id="4" creationId="{DBB224F1-703A-47BB-8472-DE9D33766405}"/>
          </ac:picMkLst>
        </pc:picChg>
        <pc:picChg chg="add del mod">
          <ac:chgData name=" " userId="ebc40e0a9cafbfe1" providerId="LiveId" clId="{665C4742-B3E8-4A4A-A5F9-37BBA08C4BAD}" dt="2022-02-17T07:44:08.084" v="2862" actId="478"/>
          <ac:picMkLst>
            <pc:docMk/>
            <pc:sldMk cId="1281091963" sldId="262"/>
            <ac:picMk id="7" creationId="{09C791E9-7254-4ECF-8F3E-F8F934192999}"/>
          </ac:picMkLst>
        </pc:picChg>
      </pc:sldChg>
      <pc:sldChg chg="addSp delSp modSp mod">
        <pc:chgData name=" " userId="ebc40e0a9cafbfe1" providerId="LiveId" clId="{665C4742-B3E8-4A4A-A5F9-37BBA08C4BAD}" dt="2022-02-17T07:49:22.431" v="2890" actId="403"/>
        <pc:sldMkLst>
          <pc:docMk/>
          <pc:sldMk cId="3896954026" sldId="263"/>
        </pc:sldMkLst>
        <pc:spChg chg="mod">
          <ac:chgData name=" " userId="ebc40e0a9cafbfe1" providerId="LiveId" clId="{665C4742-B3E8-4A4A-A5F9-37BBA08C4BAD}" dt="2022-02-17T07:49:22.431" v="2890" actId="403"/>
          <ac:spMkLst>
            <pc:docMk/>
            <pc:sldMk cId="3896954026" sldId="263"/>
            <ac:spMk id="5" creationId="{8DA39E1F-33CA-4DCC-A19E-6F09A35CBE10}"/>
          </ac:spMkLst>
        </pc:spChg>
        <pc:picChg chg="add mod">
          <ac:chgData name=" " userId="ebc40e0a9cafbfe1" providerId="LiveId" clId="{665C4742-B3E8-4A4A-A5F9-37BBA08C4BAD}" dt="2022-02-17T07:48:24.837" v="2887" actId="14100"/>
          <ac:picMkLst>
            <pc:docMk/>
            <pc:sldMk cId="3896954026" sldId="263"/>
            <ac:picMk id="4" creationId="{7562D2DD-FAAC-422F-AD9D-9092D282F8E2}"/>
          </ac:picMkLst>
        </pc:picChg>
        <pc:picChg chg="del mod">
          <ac:chgData name=" " userId="ebc40e0a9cafbfe1" providerId="LiveId" clId="{665C4742-B3E8-4A4A-A5F9-37BBA08C4BAD}" dt="2022-02-17T07:48:07.276" v="2882" actId="478"/>
          <ac:picMkLst>
            <pc:docMk/>
            <pc:sldMk cId="3896954026" sldId="263"/>
            <ac:picMk id="9" creationId="{E641FEA2-4DBA-4049-8F55-CF690BA8CEDD}"/>
          </ac:picMkLst>
        </pc:picChg>
        <pc:cxnChg chg="mod">
          <ac:chgData name=" " userId="ebc40e0a9cafbfe1" providerId="LiveId" clId="{665C4742-B3E8-4A4A-A5F9-37BBA08C4BAD}" dt="2022-02-17T07:48:50.434" v="2889" actId="1076"/>
          <ac:cxnSpMkLst>
            <pc:docMk/>
            <pc:sldMk cId="3896954026" sldId="263"/>
            <ac:cxnSpMk id="14" creationId="{0440F96A-6979-4E9A-9BFE-1B5966493535}"/>
          </ac:cxnSpMkLst>
        </pc:cxnChg>
        <pc:cxnChg chg="mod">
          <ac:chgData name=" " userId="ebc40e0a9cafbfe1" providerId="LiveId" clId="{665C4742-B3E8-4A4A-A5F9-37BBA08C4BAD}" dt="2022-02-17T07:48:45.791" v="2888" actId="1076"/>
          <ac:cxnSpMkLst>
            <pc:docMk/>
            <pc:sldMk cId="3896954026" sldId="263"/>
            <ac:cxnSpMk id="15" creationId="{86D73665-9A2E-48C1-9EDC-41429DD5C4CE}"/>
          </ac:cxnSpMkLst>
        </pc:cxnChg>
      </pc:sldChg>
      <pc:sldChg chg="addSp delSp modSp mod">
        <pc:chgData name=" " userId="ebc40e0a9cafbfe1" providerId="LiveId" clId="{665C4742-B3E8-4A4A-A5F9-37BBA08C4BAD}" dt="2022-02-17T08:17:10.631" v="3573" actId="20577"/>
        <pc:sldMkLst>
          <pc:docMk/>
          <pc:sldMk cId="2721420683" sldId="264"/>
        </pc:sldMkLst>
        <pc:spChg chg="mod">
          <ac:chgData name=" " userId="ebc40e0a9cafbfe1" providerId="LiveId" clId="{665C4742-B3E8-4A4A-A5F9-37BBA08C4BAD}" dt="2022-02-17T08:17:10.631" v="3573" actId="20577"/>
          <ac:spMkLst>
            <pc:docMk/>
            <pc:sldMk cId="2721420683" sldId="264"/>
            <ac:spMk id="5" creationId="{8DA39E1F-33CA-4DCC-A19E-6F09A35CBE10}"/>
          </ac:spMkLst>
        </pc:spChg>
        <pc:spChg chg="del">
          <ac:chgData name=" " userId="ebc40e0a9cafbfe1" providerId="LiveId" clId="{665C4742-B3E8-4A4A-A5F9-37BBA08C4BAD}" dt="2022-02-17T07:38:31.091" v="2807" actId="478"/>
          <ac:spMkLst>
            <pc:docMk/>
            <pc:sldMk cId="2721420683" sldId="264"/>
            <ac:spMk id="10" creationId="{011141FB-D107-4B65-80BF-25304C73AB04}"/>
          </ac:spMkLst>
        </pc:spChg>
        <pc:picChg chg="add mod">
          <ac:chgData name=" " userId="ebc40e0a9cafbfe1" providerId="LiveId" clId="{665C4742-B3E8-4A4A-A5F9-37BBA08C4BAD}" dt="2022-02-17T07:54:50.907" v="2907" actId="1038"/>
          <ac:picMkLst>
            <pc:docMk/>
            <pc:sldMk cId="2721420683" sldId="264"/>
            <ac:picMk id="4" creationId="{CC35A400-1C72-4114-88A6-C2ECD826C1A9}"/>
          </ac:picMkLst>
        </pc:picChg>
        <pc:picChg chg="del">
          <ac:chgData name=" " userId="ebc40e0a9cafbfe1" providerId="LiveId" clId="{665C4742-B3E8-4A4A-A5F9-37BBA08C4BAD}" dt="2022-02-17T07:54:42.589" v="2893" actId="478"/>
          <ac:picMkLst>
            <pc:docMk/>
            <pc:sldMk cId="2721420683" sldId="264"/>
            <ac:picMk id="6" creationId="{AC16C405-BF05-45AD-B2DF-F638F9B961BA}"/>
          </ac:picMkLst>
        </pc:picChg>
      </pc:sldChg>
      <pc:sldChg chg="addSp delSp modSp del mod">
        <pc:chgData name=" " userId="ebc40e0a9cafbfe1" providerId="LiveId" clId="{665C4742-B3E8-4A4A-A5F9-37BBA08C4BAD}" dt="2022-02-17T22:20:28.098" v="4210" actId="47"/>
        <pc:sldMkLst>
          <pc:docMk/>
          <pc:sldMk cId="3822233668" sldId="266"/>
        </pc:sldMkLst>
        <pc:spChg chg="add mod">
          <ac:chgData name=" " userId="ebc40e0a9cafbfe1" providerId="LiveId" clId="{665C4742-B3E8-4A4A-A5F9-37BBA08C4BAD}" dt="2022-02-17T08:33:40.432" v="4149" actId="1076"/>
          <ac:spMkLst>
            <pc:docMk/>
            <pc:sldMk cId="3822233668" sldId="266"/>
            <ac:spMk id="9" creationId="{0178F613-5E58-4BDE-B9FA-B8FD29FB488C}"/>
          </ac:spMkLst>
        </pc:spChg>
        <pc:picChg chg="add del mod">
          <ac:chgData name=" " userId="ebc40e0a9cafbfe1" providerId="LiveId" clId="{665C4742-B3E8-4A4A-A5F9-37BBA08C4BAD}" dt="2022-02-17T08:32:48.330" v="4100"/>
          <ac:picMkLst>
            <pc:docMk/>
            <pc:sldMk cId="3822233668" sldId="266"/>
            <ac:picMk id="7" creationId="{3F3304C4-2D67-441A-9B4B-C6809AF330C5}"/>
          </ac:picMkLst>
        </pc:picChg>
      </pc:sldChg>
      <pc:sldChg chg="addSp modSp del">
        <pc:chgData name=" " userId="ebc40e0a9cafbfe1" providerId="LiveId" clId="{665C4742-B3E8-4A4A-A5F9-37BBA08C4BAD}" dt="2022-02-17T22:20:29.388" v="4212" actId="47"/>
        <pc:sldMkLst>
          <pc:docMk/>
          <pc:sldMk cId="939840107" sldId="267"/>
        </pc:sldMkLst>
        <pc:spChg chg="add mod">
          <ac:chgData name=" " userId="ebc40e0a9cafbfe1" providerId="LiveId" clId="{665C4742-B3E8-4A4A-A5F9-37BBA08C4BAD}" dt="2022-02-17T08:34:06.696" v="4157"/>
          <ac:spMkLst>
            <pc:docMk/>
            <pc:sldMk cId="939840107" sldId="267"/>
            <ac:spMk id="7" creationId="{B9A94B25-3ECB-49D8-BEE7-013C04C1FFA7}"/>
          </ac:spMkLst>
        </pc:spChg>
      </pc:sldChg>
      <pc:sldChg chg="addSp modSp mod modAnim">
        <pc:chgData name=" " userId="ebc40e0a9cafbfe1" providerId="LiveId" clId="{665C4742-B3E8-4A4A-A5F9-37BBA08C4BAD}" dt="2022-02-16T14:24:56.999" v="474"/>
        <pc:sldMkLst>
          <pc:docMk/>
          <pc:sldMk cId="1636752314" sldId="268"/>
        </pc:sldMkLst>
        <pc:spChg chg="mod">
          <ac:chgData name=" " userId="ebc40e0a9cafbfe1" providerId="LiveId" clId="{665C4742-B3E8-4A4A-A5F9-37BBA08C4BAD}" dt="2022-02-16T14:24:33.203" v="402" actId="207"/>
          <ac:spMkLst>
            <pc:docMk/>
            <pc:sldMk cId="1636752314" sldId="268"/>
            <ac:spMk id="3" creationId="{3CDF3B50-9FD1-4DDA-AF21-A855D9F8EB30}"/>
          </ac:spMkLst>
        </pc:spChg>
        <pc:spChg chg="add mod">
          <ac:chgData name=" " userId="ebc40e0a9cafbfe1" providerId="LiveId" clId="{665C4742-B3E8-4A4A-A5F9-37BBA08C4BAD}" dt="2022-02-16T14:24:50.662" v="473" actId="14100"/>
          <ac:spMkLst>
            <pc:docMk/>
            <pc:sldMk cId="1636752314" sldId="268"/>
            <ac:spMk id="5" creationId="{D151B458-D5B2-4B06-A6FA-00983100C96E}"/>
          </ac:spMkLst>
        </pc:spChg>
      </pc:sldChg>
      <pc:sldChg chg="del">
        <pc:chgData name=" " userId="ebc40e0a9cafbfe1" providerId="LiveId" clId="{665C4742-B3E8-4A4A-A5F9-37BBA08C4BAD}" dt="2022-02-16T14:23:15.321" v="326" actId="47"/>
        <pc:sldMkLst>
          <pc:docMk/>
          <pc:sldMk cId="4093053735" sldId="269"/>
        </pc:sldMkLst>
      </pc:sldChg>
      <pc:sldChg chg="addSp modSp mod modAnim">
        <pc:chgData name=" " userId="ebc40e0a9cafbfe1" providerId="LiveId" clId="{665C4742-B3E8-4A4A-A5F9-37BBA08C4BAD}" dt="2022-02-16T14:25:42.729" v="555"/>
        <pc:sldMkLst>
          <pc:docMk/>
          <pc:sldMk cId="2330019714" sldId="270"/>
        </pc:sldMkLst>
        <pc:spChg chg="mod">
          <ac:chgData name=" " userId="ebc40e0a9cafbfe1" providerId="LiveId" clId="{665C4742-B3E8-4A4A-A5F9-37BBA08C4BAD}" dt="2022-02-16T14:25:10.227" v="479" actId="20577"/>
          <ac:spMkLst>
            <pc:docMk/>
            <pc:sldMk cId="2330019714" sldId="270"/>
            <ac:spMk id="3" creationId="{3CDF3B50-9FD1-4DDA-AF21-A855D9F8EB30}"/>
          </ac:spMkLst>
        </pc:spChg>
        <pc:spChg chg="add mod">
          <ac:chgData name=" " userId="ebc40e0a9cafbfe1" providerId="LiveId" clId="{665C4742-B3E8-4A4A-A5F9-37BBA08C4BAD}" dt="2022-02-16T14:25:37.729" v="554" actId="14100"/>
          <ac:spMkLst>
            <pc:docMk/>
            <pc:sldMk cId="2330019714" sldId="270"/>
            <ac:spMk id="5" creationId="{C2CB2954-CF51-4AB9-969D-8C8163F3A280}"/>
          </ac:spMkLst>
        </pc:spChg>
      </pc:sldChg>
      <pc:sldChg chg="addSp delSp modSp mod">
        <pc:chgData name=" " userId="ebc40e0a9cafbfe1" providerId="LiveId" clId="{665C4742-B3E8-4A4A-A5F9-37BBA08C4BAD}" dt="2022-02-17T08:13:55.143" v="3436" actId="1076"/>
        <pc:sldMkLst>
          <pc:docMk/>
          <pc:sldMk cId="237560426" sldId="271"/>
        </pc:sldMkLst>
        <pc:spChg chg="mod">
          <ac:chgData name=" " userId="ebc40e0a9cafbfe1" providerId="LiveId" clId="{665C4742-B3E8-4A4A-A5F9-37BBA08C4BAD}" dt="2022-02-17T08:13:55.143" v="3436" actId="1076"/>
          <ac:spMkLst>
            <pc:docMk/>
            <pc:sldMk cId="237560426" sldId="271"/>
            <ac:spMk id="2" creationId="{D6F27D72-24B0-49B4-9EE6-5D23B28C904D}"/>
          </ac:spMkLst>
        </pc:spChg>
        <pc:spChg chg="add del">
          <ac:chgData name=" " userId="ebc40e0a9cafbfe1" providerId="LiveId" clId="{665C4742-B3E8-4A4A-A5F9-37BBA08C4BAD}" dt="2022-02-16T15:28:44.819" v="1550" actId="22"/>
          <ac:spMkLst>
            <pc:docMk/>
            <pc:sldMk cId="237560426" sldId="271"/>
            <ac:spMk id="6" creationId="{4296526C-F3E7-472E-9D01-8936EA3C4DB6}"/>
          </ac:spMkLst>
        </pc:spChg>
        <pc:spChg chg="add mod">
          <ac:chgData name=" " userId="ebc40e0a9cafbfe1" providerId="LiveId" clId="{665C4742-B3E8-4A4A-A5F9-37BBA08C4BAD}" dt="2022-02-17T07:50:51.537" v="2892" actId="114"/>
          <ac:spMkLst>
            <pc:docMk/>
            <pc:sldMk cId="237560426" sldId="271"/>
            <ac:spMk id="7" creationId="{D9261F06-A528-4F05-B8C4-66D5D33597CD}"/>
          </ac:spMkLst>
        </pc:spChg>
        <pc:graphicFrameChg chg="mod modGraphic">
          <ac:chgData name=" " userId="ebc40e0a9cafbfe1" providerId="LiveId" clId="{665C4742-B3E8-4A4A-A5F9-37BBA08C4BAD}" dt="2022-02-16T16:29:56.766" v="2004" actId="20577"/>
          <ac:graphicFrameMkLst>
            <pc:docMk/>
            <pc:sldMk cId="237560426" sldId="271"/>
            <ac:graphicFrameMk id="4" creationId="{79E8BF8B-051A-4A3D-B8E1-407F8F958C88}"/>
          </ac:graphicFrameMkLst>
        </pc:graphicFrameChg>
      </pc:sldChg>
      <pc:sldChg chg="addSp delSp modSp mod">
        <pc:chgData name=" " userId="ebc40e0a9cafbfe1" providerId="LiveId" clId="{665C4742-B3E8-4A4A-A5F9-37BBA08C4BAD}" dt="2022-02-17T08:41:31.333" v="4193" actId="1038"/>
        <pc:sldMkLst>
          <pc:docMk/>
          <pc:sldMk cId="4023384619" sldId="272"/>
        </pc:sldMkLst>
        <pc:spChg chg="mod">
          <ac:chgData name=" " userId="ebc40e0a9cafbfe1" providerId="LiveId" clId="{665C4742-B3E8-4A4A-A5F9-37BBA08C4BAD}" dt="2022-02-17T08:41:31.333" v="4193" actId="1038"/>
          <ac:spMkLst>
            <pc:docMk/>
            <pc:sldMk cId="4023384619" sldId="272"/>
            <ac:spMk id="10" creationId="{8496EC63-6745-4EB5-A19C-D38F72588DA8}"/>
          </ac:spMkLst>
        </pc:spChg>
        <pc:spChg chg="del">
          <ac:chgData name=" " userId="ebc40e0a9cafbfe1" providerId="LiveId" clId="{665C4742-B3E8-4A4A-A5F9-37BBA08C4BAD}" dt="2022-02-17T07:55:31.838" v="2909" actId="478"/>
          <ac:spMkLst>
            <pc:docMk/>
            <pc:sldMk cId="4023384619" sldId="272"/>
            <ac:spMk id="11" creationId="{B7B2338B-4569-4FC5-89C0-9DBFDBBEC595}"/>
          </ac:spMkLst>
        </pc:spChg>
        <pc:spChg chg="del">
          <ac:chgData name=" " userId="ebc40e0a9cafbfe1" providerId="LiveId" clId="{665C4742-B3E8-4A4A-A5F9-37BBA08C4BAD}" dt="2022-02-17T07:55:33.549" v="2910" actId="478"/>
          <ac:spMkLst>
            <pc:docMk/>
            <pc:sldMk cId="4023384619" sldId="272"/>
            <ac:spMk id="12" creationId="{FCCA0128-62DE-4290-8908-9EB1A49B6B80}"/>
          </ac:spMkLst>
        </pc:spChg>
        <pc:picChg chg="add mod ord">
          <ac:chgData name=" " userId="ebc40e0a9cafbfe1" providerId="LiveId" clId="{665C4742-B3E8-4A4A-A5F9-37BBA08C4BAD}" dt="2022-02-17T08:02:23.272" v="3088" actId="167"/>
          <ac:picMkLst>
            <pc:docMk/>
            <pc:sldMk cId="4023384619" sldId="272"/>
            <ac:picMk id="5" creationId="{AB760129-853C-4CE8-B71D-72EBBD7B530A}"/>
          </ac:picMkLst>
        </pc:picChg>
        <pc:picChg chg="del">
          <ac:chgData name=" " userId="ebc40e0a9cafbfe1" providerId="LiveId" clId="{665C4742-B3E8-4A4A-A5F9-37BBA08C4BAD}" dt="2022-02-17T07:56:51.536" v="2918" actId="478"/>
          <ac:picMkLst>
            <pc:docMk/>
            <pc:sldMk cId="4023384619" sldId="272"/>
            <ac:picMk id="6" creationId="{A119A5CE-02B1-4839-974F-B12205CB4119}"/>
          </ac:picMkLst>
        </pc:picChg>
        <pc:cxnChg chg="mod">
          <ac:chgData name=" " userId="ebc40e0a9cafbfe1" providerId="LiveId" clId="{665C4742-B3E8-4A4A-A5F9-37BBA08C4BAD}" dt="2022-02-17T08:07:05.240" v="3161" actId="1076"/>
          <ac:cxnSpMkLst>
            <pc:docMk/>
            <pc:sldMk cId="4023384619" sldId="272"/>
            <ac:cxnSpMk id="4" creationId="{44F433BC-B870-44BB-BBF2-86D130D12CD8}"/>
          </ac:cxnSpMkLst>
        </pc:cxnChg>
        <pc:cxnChg chg="mod">
          <ac:chgData name=" " userId="ebc40e0a9cafbfe1" providerId="LiveId" clId="{665C4742-B3E8-4A4A-A5F9-37BBA08C4BAD}" dt="2022-02-17T08:07:03.137" v="3160" actId="1076"/>
          <ac:cxnSpMkLst>
            <pc:docMk/>
            <pc:sldMk cId="4023384619" sldId="272"/>
            <ac:cxnSpMk id="9" creationId="{42F7A0AE-39F1-492F-86A7-DBCF03AEB9D7}"/>
          </ac:cxnSpMkLst>
        </pc:cxnChg>
      </pc:sldChg>
      <pc:sldChg chg="addSp modSp mod modAnim">
        <pc:chgData name=" " userId="ebc40e0a9cafbfe1" providerId="LiveId" clId="{665C4742-B3E8-4A4A-A5F9-37BBA08C4BAD}" dt="2022-02-16T14:26:10.470" v="639" actId="1036"/>
        <pc:sldMkLst>
          <pc:docMk/>
          <pc:sldMk cId="239375276" sldId="273"/>
        </pc:sldMkLst>
        <pc:spChg chg="mod">
          <ac:chgData name=" " userId="ebc40e0a9cafbfe1" providerId="LiveId" clId="{665C4742-B3E8-4A4A-A5F9-37BBA08C4BAD}" dt="2022-02-16T14:25:52.182" v="558" actId="207"/>
          <ac:spMkLst>
            <pc:docMk/>
            <pc:sldMk cId="239375276" sldId="273"/>
            <ac:spMk id="3" creationId="{3CDF3B50-9FD1-4DDA-AF21-A855D9F8EB30}"/>
          </ac:spMkLst>
        </pc:spChg>
        <pc:spChg chg="add mod">
          <ac:chgData name=" " userId="ebc40e0a9cafbfe1" providerId="LiveId" clId="{665C4742-B3E8-4A4A-A5F9-37BBA08C4BAD}" dt="2022-02-16T14:26:10.470" v="639" actId="1036"/>
          <ac:spMkLst>
            <pc:docMk/>
            <pc:sldMk cId="239375276" sldId="273"/>
            <ac:spMk id="5" creationId="{8DCE4099-AACA-47B1-BBA1-E4AFF93FFF5A}"/>
          </ac:spMkLst>
        </pc:spChg>
      </pc:sldChg>
      <pc:sldChg chg="modSp mod">
        <pc:chgData name=" " userId="ebc40e0a9cafbfe1" providerId="LiveId" clId="{665C4742-B3E8-4A4A-A5F9-37BBA08C4BAD}" dt="2022-03-01T23:48:34.511" v="6831" actId="6549"/>
        <pc:sldMkLst>
          <pc:docMk/>
          <pc:sldMk cId="1895898270" sldId="274"/>
        </pc:sldMkLst>
        <pc:spChg chg="mod">
          <ac:chgData name=" " userId="ebc40e0a9cafbfe1" providerId="LiveId" clId="{665C4742-B3E8-4A4A-A5F9-37BBA08C4BAD}" dt="2022-03-01T23:48:34.511" v="6831" actId="6549"/>
          <ac:spMkLst>
            <pc:docMk/>
            <pc:sldMk cId="1895898270" sldId="274"/>
            <ac:spMk id="3" creationId="{3CDF3B50-9FD1-4DDA-AF21-A855D9F8EB30}"/>
          </ac:spMkLst>
        </pc:spChg>
      </pc:sldChg>
      <pc:sldChg chg="del">
        <pc:chgData name=" " userId="ebc40e0a9cafbfe1" providerId="LiveId" clId="{665C4742-B3E8-4A4A-A5F9-37BBA08C4BAD}" dt="2022-02-17T08:07:59.707" v="3162" actId="47"/>
        <pc:sldMkLst>
          <pc:docMk/>
          <pc:sldMk cId="1855502661" sldId="275"/>
        </pc:sldMkLst>
      </pc:sldChg>
      <pc:sldChg chg="modSp mod">
        <pc:chgData name=" " userId="ebc40e0a9cafbfe1" providerId="LiveId" clId="{665C4742-B3E8-4A4A-A5F9-37BBA08C4BAD}" dt="2022-02-17T08:23:09.805" v="3901" actId="20577"/>
        <pc:sldMkLst>
          <pc:docMk/>
          <pc:sldMk cId="296181629" sldId="276"/>
        </pc:sldMkLst>
        <pc:spChg chg="mod">
          <ac:chgData name=" " userId="ebc40e0a9cafbfe1" providerId="LiveId" clId="{665C4742-B3E8-4A4A-A5F9-37BBA08C4BAD}" dt="2022-02-17T08:23:09.805" v="3901" actId="20577"/>
          <ac:spMkLst>
            <pc:docMk/>
            <pc:sldMk cId="296181629" sldId="276"/>
            <ac:spMk id="7" creationId="{013D6496-C293-4D94-8CAB-E12E974976C3}"/>
          </ac:spMkLst>
        </pc:spChg>
        <pc:spChg chg="mod">
          <ac:chgData name=" " userId="ebc40e0a9cafbfe1" providerId="LiveId" clId="{665C4742-B3E8-4A4A-A5F9-37BBA08C4BAD}" dt="2022-02-17T08:18:44.186" v="3645" actId="20577"/>
          <ac:spMkLst>
            <pc:docMk/>
            <pc:sldMk cId="296181629" sldId="276"/>
            <ac:spMk id="8" creationId="{CD60C021-63F0-4EE0-A131-0E04980BF38B}"/>
          </ac:spMkLst>
        </pc:spChg>
      </pc:sldChg>
      <pc:sldChg chg="addSp delSp modSp mod">
        <pc:chgData name=" " userId="ebc40e0a9cafbfe1" providerId="LiveId" clId="{665C4742-B3E8-4A4A-A5F9-37BBA08C4BAD}" dt="2022-02-17T08:41:17.547" v="4187" actId="6549"/>
        <pc:sldMkLst>
          <pc:docMk/>
          <pc:sldMk cId="3623715194" sldId="279"/>
        </pc:sldMkLst>
        <pc:spChg chg="mod">
          <ac:chgData name=" " userId="ebc40e0a9cafbfe1" providerId="LiveId" clId="{665C4742-B3E8-4A4A-A5F9-37BBA08C4BAD}" dt="2022-02-17T08:41:17.547" v="4187" actId="6549"/>
          <ac:spMkLst>
            <pc:docMk/>
            <pc:sldMk cId="3623715194" sldId="279"/>
            <ac:spMk id="6" creationId="{D2D40BC5-66F1-4C84-87C7-DE7CAAA1D222}"/>
          </ac:spMkLst>
        </pc:spChg>
        <pc:spChg chg="mod">
          <ac:chgData name=" " userId="ebc40e0a9cafbfe1" providerId="LiveId" clId="{665C4742-B3E8-4A4A-A5F9-37BBA08C4BAD}" dt="2022-02-16T16:03:09.696" v="1829" actId="20577"/>
          <ac:spMkLst>
            <pc:docMk/>
            <pc:sldMk cId="3623715194" sldId="279"/>
            <ac:spMk id="7" creationId="{A7A1C3F8-DE18-44BA-8559-5A4FB12FC4B8}"/>
          </ac:spMkLst>
        </pc:spChg>
        <pc:graphicFrameChg chg="add mod modGraphic">
          <ac:chgData name=" " userId="ebc40e0a9cafbfe1" providerId="LiveId" clId="{665C4742-B3E8-4A4A-A5F9-37BBA08C4BAD}" dt="2022-02-17T08:16:22.261" v="3556" actId="20577"/>
          <ac:graphicFrameMkLst>
            <pc:docMk/>
            <pc:sldMk cId="3623715194" sldId="279"/>
            <ac:graphicFrameMk id="2" creationId="{63113DE0-CD99-401A-9681-68ABE28250A8}"/>
          </ac:graphicFrameMkLst>
        </pc:graphicFrameChg>
        <pc:picChg chg="del">
          <ac:chgData name=" " userId="ebc40e0a9cafbfe1" providerId="LiveId" clId="{665C4742-B3E8-4A4A-A5F9-37BBA08C4BAD}" dt="2022-02-16T16:49:18.748" v="2007" actId="478"/>
          <ac:picMkLst>
            <pc:docMk/>
            <pc:sldMk cId="3623715194" sldId="279"/>
            <ac:picMk id="5" creationId="{CA987CCA-A174-4137-B7AE-59A0B087E1C4}"/>
          </ac:picMkLst>
        </pc:picChg>
      </pc:sldChg>
      <pc:sldChg chg="del">
        <pc:chgData name=" " userId="ebc40e0a9cafbfe1" providerId="LiveId" clId="{665C4742-B3E8-4A4A-A5F9-37BBA08C4BAD}" dt="2022-02-16T16:44:38.840" v="2005" actId="47"/>
        <pc:sldMkLst>
          <pc:docMk/>
          <pc:sldMk cId="1829810124" sldId="280"/>
        </pc:sldMkLst>
      </pc:sldChg>
      <pc:sldChg chg="addSp delSp modSp del mod">
        <pc:chgData name=" " userId="ebc40e0a9cafbfe1" providerId="LiveId" clId="{665C4742-B3E8-4A4A-A5F9-37BBA08C4BAD}" dt="2022-02-17T22:20:28.950" v="4211" actId="47"/>
        <pc:sldMkLst>
          <pc:docMk/>
          <pc:sldMk cId="3505168306" sldId="281"/>
        </pc:sldMkLst>
        <pc:spChg chg="add del mod">
          <ac:chgData name=" " userId="ebc40e0a9cafbfe1" providerId="LiveId" clId="{665C4742-B3E8-4A4A-A5F9-37BBA08C4BAD}" dt="2022-02-17T08:33:44.682" v="4151"/>
          <ac:spMkLst>
            <pc:docMk/>
            <pc:sldMk cId="3505168306" sldId="281"/>
            <ac:spMk id="6" creationId="{E405519E-835F-4AB2-9FC8-707F62E5E55A}"/>
          </ac:spMkLst>
        </pc:spChg>
        <pc:spChg chg="add mod">
          <ac:chgData name=" " userId="ebc40e0a9cafbfe1" providerId="LiveId" clId="{665C4742-B3E8-4A4A-A5F9-37BBA08C4BAD}" dt="2022-02-17T08:33:48.311" v="4152"/>
          <ac:spMkLst>
            <pc:docMk/>
            <pc:sldMk cId="3505168306" sldId="281"/>
            <ac:spMk id="7" creationId="{C91B90A0-605E-4609-ABAF-C54896995764}"/>
          </ac:spMkLst>
        </pc:spChg>
        <pc:spChg chg="del mod">
          <ac:chgData name=" " userId="ebc40e0a9cafbfe1" providerId="LiveId" clId="{665C4742-B3E8-4A4A-A5F9-37BBA08C4BAD}" dt="2022-02-17T08:34:02.444" v="4155" actId="478"/>
          <ac:spMkLst>
            <pc:docMk/>
            <pc:sldMk cId="3505168306" sldId="281"/>
            <ac:spMk id="10" creationId="{C844437D-AF64-4DD8-87BA-82A556738294}"/>
          </ac:spMkLst>
        </pc:spChg>
        <pc:spChg chg="add mod">
          <ac:chgData name=" " userId="ebc40e0a9cafbfe1" providerId="LiveId" clId="{665C4742-B3E8-4A4A-A5F9-37BBA08C4BAD}" dt="2022-02-17T08:34:03.806" v="4156"/>
          <ac:spMkLst>
            <pc:docMk/>
            <pc:sldMk cId="3505168306" sldId="281"/>
            <ac:spMk id="11" creationId="{F96022D8-C16D-4BA5-BCDE-8B07320DA9A8}"/>
          </ac:spMkLst>
        </pc:spChg>
      </pc:sldChg>
      <pc:sldChg chg="addSp modSp del">
        <pc:chgData name=" " userId="ebc40e0a9cafbfe1" providerId="LiveId" clId="{665C4742-B3E8-4A4A-A5F9-37BBA08C4BAD}" dt="2022-02-17T22:20:30.294" v="4213" actId="47"/>
        <pc:sldMkLst>
          <pc:docMk/>
          <pc:sldMk cId="2493618665" sldId="282"/>
        </pc:sldMkLst>
        <pc:spChg chg="add mod">
          <ac:chgData name=" " userId="ebc40e0a9cafbfe1" providerId="LiveId" clId="{665C4742-B3E8-4A4A-A5F9-37BBA08C4BAD}" dt="2022-02-17T08:34:08.698" v="4158"/>
          <ac:spMkLst>
            <pc:docMk/>
            <pc:sldMk cId="2493618665" sldId="282"/>
            <ac:spMk id="6" creationId="{B5AD42B9-2C5E-4FC3-86BA-33C087885084}"/>
          </ac:spMkLst>
        </pc:spChg>
      </pc:sldChg>
      <pc:sldChg chg="addSp delSp modSp mod delAnim modAnim">
        <pc:chgData name=" " userId="ebc40e0a9cafbfe1" providerId="LiveId" clId="{665C4742-B3E8-4A4A-A5F9-37BBA08C4BAD}" dt="2022-02-16T14:26:28.550" v="640" actId="14100"/>
        <pc:sldMkLst>
          <pc:docMk/>
          <pc:sldMk cId="3809449662" sldId="283"/>
        </pc:sldMkLst>
        <pc:spChg chg="mod">
          <ac:chgData name=" " userId="ebc40e0a9cafbfe1" providerId="LiveId" clId="{665C4742-B3E8-4A4A-A5F9-37BBA08C4BAD}" dt="2022-02-16T14:23:39.211" v="331" actId="207"/>
          <ac:spMkLst>
            <pc:docMk/>
            <pc:sldMk cId="3809449662" sldId="283"/>
            <ac:spMk id="3" creationId="{3CDF3B50-9FD1-4DDA-AF21-A855D9F8EB30}"/>
          </ac:spMkLst>
        </pc:spChg>
        <pc:spChg chg="add del mod">
          <ac:chgData name=" " userId="ebc40e0a9cafbfe1" providerId="LiveId" clId="{665C4742-B3E8-4A4A-A5F9-37BBA08C4BAD}" dt="2022-02-16T14:24:04.731" v="366" actId="478"/>
          <ac:spMkLst>
            <pc:docMk/>
            <pc:sldMk cId="3809449662" sldId="283"/>
            <ac:spMk id="5" creationId="{AB95646D-221D-4FF0-A779-D9B1BA773FFC}"/>
          </ac:spMkLst>
        </pc:spChg>
        <pc:spChg chg="add mod">
          <ac:chgData name=" " userId="ebc40e0a9cafbfe1" providerId="LiveId" clId="{665C4742-B3E8-4A4A-A5F9-37BBA08C4BAD}" dt="2022-02-16T14:26:28.550" v="640" actId="14100"/>
          <ac:spMkLst>
            <pc:docMk/>
            <pc:sldMk cId="3809449662" sldId="283"/>
            <ac:spMk id="6" creationId="{AAD56D49-7E6E-45CC-A7D4-28BBB8385CF1}"/>
          </ac:spMkLst>
        </pc:spChg>
      </pc:sldChg>
      <pc:sldChg chg="modSp mod">
        <pc:chgData name=" " userId="ebc40e0a9cafbfe1" providerId="LiveId" clId="{665C4742-B3E8-4A4A-A5F9-37BBA08C4BAD}" dt="2022-03-02T08:43:48.436" v="6889"/>
        <pc:sldMkLst>
          <pc:docMk/>
          <pc:sldMk cId="771921970" sldId="284"/>
        </pc:sldMkLst>
        <pc:spChg chg="mod">
          <ac:chgData name=" " userId="ebc40e0a9cafbfe1" providerId="LiveId" clId="{665C4742-B3E8-4A4A-A5F9-37BBA08C4BAD}" dt="2022-03-02T08:43:48.436" v="6889"/>
          <ac:spMkLst>
            <pc:docMk/>
            <pc:sldMk cId="771921970" sldId="284"/>
            <ac:spMk id="5" creationId="{6C4FDFB1-58ED-43FC-8507-890F2233D977}"/>
          </ac:spMkLst>
        </pc:spChg>
        <pc:spChg chg="mod">
          <ac:chgData name=" " userId="ebc40e0a9cafbfe1" providerId="LiveId" clId="{665C4742-B3E8-4A4A-A5F9-37BBA08C4BAD}" dt="2022-02-18T14:21:13.694" v="4792" actId="20577"/>
          <ac:spMkLst>
            <pc:docMk/>
            <pc:sldMk cId="771921970" sldId="284"/>
            <ac:spMk id="6" creationId="{0F1AF966-93DA-49B3-9809-01E3B600F115}"/>
          </ac:spMkLst>
        </pc:spChg>
        <pc:spChg chg="mod">
          <ac:chgData name=" " userId="ebc40e0a9cafbfe1" providerId="LiveId" clId="{665C4742-B3E8-4A4A-A5F9-37BBA08C4BAD}" dt="2022-02-21T17:40:40.275" v="5528" actId="20577"/>
          <ac:spMkLst>
            <pc:docMk/>
            <pc:sldMk cId="771921970" sldId="284"/>
            <ac:spMk id="13" creationId="{694A6137-4AC5-40A1-8C00-90F6A40FF512}"/>
          </ac:spMkLst>
        </pc:spChg>
        <pc:spChg chg="mod">
          <ac:chgData name=" " userId="ebc40e0a9cafbfe1" providerId="LiveId" clId="{665C4742-B3E8-4A4A-A5F9-37BBA08C4BAD}" dt="2022-02-19T10:58:29.237" v="5259" actId="20577"/>
          <ac:spMkLst>
            <pc:docMk/>
            <pc:sldMk cId="771921970" sldId="284"/>
            <ac:spMk id="16" creationId="{7D06043C-48F0-4CBE-9E0F-B483CA71D7A1}"/>
          </ac:spMkLst>
        </pc:spChg>
      </pc:sldChg>
      <pc:sldChg chg="addSp delSp modSp mod">
        <pc:chgData name=" " userId="ebc40e0a9cafbfe1" providerId="LiveId" clId="{665C4742-B3E8-4A4A-A5F9-37BBA08C4BAD}" dt="2022-03-02T08:43:10.027" v="6887" actId="20577"/>
        <pc:sldMkLst>
          <pc:docMk/>
          <pc:sldMk cId="875856542" sldId="285"/>
        </pc:sldMkLst>
        <pc:spChg chg="mod">
          <ac:chgData name=" " userId="ebc40e0a9cafbfe1" providerId="LiveId" clId="{665C4742-B3E8-4A4A-A5F9-37BBA08C4BAD}" dt="2022-03-02T08:43:10.027" v="6887" actId="20577"/>
          <ac:spMkLst>
            <pc:docMk/>
            <pc:sldMk cId="875856542" sldId="285"/>
            <ac:spMk id="5" creationId="{6C4FDFB1-58ED-43FC-8507-890F2233D977}"/>
          </ac:spMkLst>
        </pc:spChg>
        <pc:spChg chg="mod">
          <ac:chgData name=" " userId="ebc40e0a9cafbfe1" providerId="LiveId" clId="{665C4742-B3E8-4A4A-A5F9-37BBA08C4BAD}" dt="2022-03-01T23:09:49.401" v="6727" actId="20577"/>
          <ac:spMkLst>
            <pc:docMk/>
            <pc:sldMk cId="875856542" sldId="285"/>
            <ac:spMk id="13" creationId="{694A6137-4AC5-40A1-8C00-90F6A40FF512}"/>
          </ac:spMkLst>
        </pc:spChg>
        <pc:spChg chg="mod">
          <ac:chgData name=" " userId="ebc40e0a9cafbfe1" providerId="LiveId" clId="{665C4742-B3E8-4A4A-A5F9-37BBA08C4BAD}" dt="2022-03-01T23:01:46.277" v="6717" actId="20577"/>
          <ac:spMkLst>
            <pc:docMk/>
            <pc:sldMk cId="875856542" sldId="285"/>
            <ac:spMk id="16" creationId="{7D06043C-48F0-4CBE-9E0F-B483CA71D7A1}"/>
          </ac:spMkLst>
        </pc:spChg>
        <pc:picChg chg="add mod">
          <ac:chgData name=" " userId="ebc40e0a9cafbfe1" providerId="LiveId" clId="{665C4742-B3E8-4A4A-A5F9-37BBA08C4BAD}" dt="2022-03-01T23:16:48.643" v="6736" actId="1076"/>
          <ac:picMkLst>
            <pc:docMk/>
            <pc:sldMk cId="875856542" sldId="285"/>
            <ac:picMk id="3" creationId="{C33B3C31-D3FF-4888-871A-F79A3B0D9A6E}"/>
          </ac:picMkLst>
        </pc:picChg>
        <pc:picChg chg="del mod">
          <ac:chgData name=" " userId="ebc40e0a9cafbfe1" providerId="LiveId" clId="{665C4742-B3E8-4A4A-A5F9-37BBA08C4BAD}" dt="2022-03-01T23:14:43.893" v="6729" actId="478"/>
          <ac:picMkLst>
            <pc:docMk/>
            <pc:sldMk cId="875856542" sldId="285"/>
            <ac:picMk id="26" creationId="{2E82EAE7-F82C-48A1-A2F0-6BE888853E96}"/>
          </ac:picMkLst>
        </pc:picChg>
      </pc:sldChg>
      <pc:sldChg chg="addSp modSp mod">
        <pc:chgData name=" " userId="ebc40e0a9cafbfe1" providerId="LiveId" clId="{665C4742-B3E8-4A4A-A5F9-37BBA08C4BAD}" dt="2022-03-02T08:42:57.922" v="6864" actId="20577"/>
        <pc:sldMkLst>
          <pc:docMk/>
          <pc:sldMk cId="2068714539" sldId="286"/>
        </pc:sldMkLst>
        <pc:spChg chg="mod">
          <ac:chgData name=" " userId="ebc40e0a9cafbfe1" providerId="LiveId" clId="{665C4742-B3E8-4A4A-A5F9-37BBA08C4BAD}" dt="2022-03-02T08:42:57.922" v="6864" actId="20577"/>
          <ac:spMkLst>
            <pc:docMk/>
            <pc:sldMk cId="2068714539" sldId="286"/>
            <ac:spMk id="5" creationId="{6C4FDFB1-58ED-43FC-8507-890F2233D977}"/>
          </ac:spMkLst>
        </pc:spChg>
        <pc:spChg chg="mod">
          <ac:chgData name=" " userId="ebc40e0a9cafbfe1" providerId="LiveId" clId="{665C4742-B3E8-4A4A-A5F9-37BBA08C4BAD}" dt="2022-03-01T23:23:23.538" v="6754" actId="20577"/>
          <ac:spMkLst>
            <pc:docMk/>
            <pc:sldMk cId="2068714539" sldId="286"/>
            <ac:spMk id="13" creationId="{694A6137-4AC5-40A1-8C00-90F6A40FF512}"/>
          </ac:spMkLst>
        </pc:spChg>
        <pc:spChg chg="mod">
          <ac:chgData name=" " userId="ebc40e0a9cafbfe1" providerId="LiveId" clId="{665C4742-B3E8-4A4A-A5F9-37BBA08C4BAD}" dt="2022-03-01T23:07:35.352" v="6718" actId="1076"/>
          <ac:spMkLst>
            <pc:docMk/>
            <pc:sldMk cId="2068714539" sldId="286"/>
            <ac:spMk id="14" creationId="{E0096D34-BDC0-44AE-A148-21A0783EBCC9}"/>
          </ac:spMkLst>
        </pc:spChg>
        <pc:spChg chg="mod">
          <ac:chgData name=" " userId="ebc40e0a9cafbfe1" providerId="LiveId" clId="{665C4742-B3E8-4A4A-A5F9-37BBA08C4BAD}" dt="2022-02-19T09:52:45.049" v="4801" actId="20577"/>
          <ac:spMkLst>
            <pc:docMk/>
            <pc:sldMk cId="2068714539" sldId="286"/>
            <ac:spMk id="16" creationId="{7D06043C-48F0-4CBE-9E0F-B483CA71D7A1}"/>
          </ac:spMkLst>
        </pc:spChg>
        <pc:spChg chg="add mod">
          <ac:chgData name=" " userId="ebc40e0a9cafbfe1" providerId="LiveId" clId="{665C4742-B3E8-4A4A-A5F9-37BBA08C4BAD}" dt="2022-02-14T15:02:23.752" v="303" actId="1076"/>
          <ac:spMkLst>
            <pc:docMk/>
            <pc:sldMk cId="2068714539" sldId="286"/>
            <ac:spMk id="17" creationId="{1378C6A0-AC15-4320-93BD-0631EB107AC6}"/>
          </ac:spMkLst>
        </pc:spChg>
        <pc:picChg chg="mod">
          <ac:chgData name=" " userId="ebc40e0a9cafbfe1" providerId="LiveId" clId="{665C4742-B3E8-4A4A-A5F9-37BBA08C4BAD}" dt="2022-03-01T09:44:20.005" v="6214" actId="1076"/>
          <ac:picMkLst>
            <pc:docMk/>
            <pc:sldMk cId="2068714539" sldId="286"/>
            <ac:picMk id="10" creationId="{3560D224-CA86-49FD-A2E3-90D7DFE03AD7}"/>
          </ac:picMkLst>
        </pc:picChg>
      </pc:sldChg>
      <pc:sldChg chg="addSp delSp modSp mod ord">
        <pc:chgData name=" " userId="ebc40e0a9cafbfe1" providerId="LiveId" clId="{665C4742-B3E8-4A4A-A5F9-37BBA08C4BAD}" dt="2022-03-01T23:29:39.917" v="6789" actId="14734"/>
        <pc:sldMkLst>
          <pc:docMk/>
          <pc:sldMk cId="3095986873" sldId="287"/>
        </pc:sldMkLst>
        <pc:spChg chg="del mod">
          <ac:chgData name=" " userId="ebc40e0a9cafbfe1" providerId="LiveId" clId="{665C4742-B3E8-4A4A-A5F9-37BBA08C4BAD}" dt="2022-02-14T15:00:22.120" v="240" actId="478"/>
          <ac:spMkLst>
            <pc:docMk/>
            <pc:sldMk cId="3095986873" sldId="287"/>
            <ac:spMk id="5" creationId="{6C4FDFB1-58ED-43FC-8507-890F2233D977}"/>
          </ac:spMkLst>
        </pc:spChg>
        <pc:spChg chg="add del mod">
          <ac:chgData name=" " userId="ebc40e0a9cafbfe1" providerId="LiveId" clId="{665C4742-B3E8-4A4A-A5F9-37BBA08C4BAD}" dt="2022-02-14T15:00:25.099" v="241" actId="478"/>
          <ac:spMkLst>
            <pc:docMk/>
            <pc:sldMk cId="3095986873" sldId="287"/>
            <ac:spMk id="8" creationId="{40A3DC54-0794-4507-9711-14ABE4CA5A50}"/>
          </ac:spMkLst>
        </pc:spChg>
        <pc:graphicFrameChg chg="mod modGraphic">
          <ac:chgData name=" " userId="ebc40e0a9cafbfe1" providerId="LiveId" clId="{665C4742-B3E8-4A4A-A5F9-37BBA08C4BAD}" dt="2022-03-01T23:29:39.917" v="6789" actId="14734"/>
          <ac:graphicFrameMkLst>
            <pc:docMk/>
            <pc:sldMk cId="3095986873" sldId="287"/>
            <ac:graphicFrameMk id="2" creationId="{580B0329-6BAC-414E-8E17-D2ADEC11F891}"/>
          </ac:graphicFrameMkLst>
        </pc:graphicFrameChg>
        <pc:picChg chg="add mod">
          <ac:chgData name=" " userId="ebc40e0a9cafbfe1" providerId="LiveId" clId="{665C4742-B3E8-4A4A-A5F9-37BBA08C4BAD}" dt="2022-02-14T15:01:02.863" v="247" actId="1076"/>
          <ac:picMkLst>
            <pc:docMk/>
            <pc:sldMk cId="3095986873" sldId="287"/>
            <ac:picMk id="6" creationId="{25FB21F4-CB39-45FD-A492-2300DF582198}"/>
          </ac:picMkLst>
        </pc:picChg>
      </pc:sldChg>
      <pc:sldChg chg="addSp modSp mod">
        <pc:chgData name=" " userId="ebc40e0a9cafbfe1" providerId="LiveId" clId="{665C4742-B3E8-4A4A-A5F9-37BBA08C4BAD}" dt="2022-02-17T08:19:34.625" v="3669" actId="20577"/>
        <pc:sldMkLst>
          <pc:docMk/>
          <pc:sldMk cId="591129155" sldId="288"/>
        </pc:sldMkLst>
        <pc:spChg chg="mod">
          <ac:chgData name=" " userId="ebc40e0a9cafbfe1" providerId="LiveId" clId="{665C4742-B3E8-4A4A-A5F9-37BBA08C4BAD}" dt="2022-02-16T15:20:42.344" v="1289" actId="20577"/>
          <ac:spMkLst>
            <pc:docMk/>
            <pc:sldMk cId="591129155" sldId="288"/>
            <ac:spMk id="2" creationId="{D6F27D72-24B0-49B4-9EE6-5D23B28C904D}"/>
          </ac:spMkLst>
        </pc:spChg>
        <pc:spChg chg="mod ord">
          <ac:chgData name=" " userId="ebc40e0a9cafbfe1" providerId="LiveId" clId="{665C4742-B3E8-4A4A-A5F9-37BBA08C4BAD}" dt="2022-02-17T08:19:34.625" v="3669" actId="20577"/>
          <ac:spMkLst>
            <pc:docMk/>
            <pc:sldMk cId="591129155" sldId="288"/>
            <ac:spMk id="3" creationId="{3CDF3B50-9FD1-4DDA-AF21-A855D9F8EB30}"/>
          </ac:spMkLst>
        </pc:spChg>
        <pc:picChg chg="add mod">
          <ac:chgData name=" " userId="ebc40e0a9cafbfe1" providerId="LiveId" clId="{665C4742-B3E8-4A4A-A5F9-37BBA08C4BAD}" dt="2022-02-16T16:48:35.394" v="2006" actId="1076"/>
          <ac:picMkLst>
            <pc:docMk/>
            <pc:sldMk cId="591129155" sldId="288"/>
            <ac:picMk id="5" creationId="{B571842E-75B7-4B4D-83CE-C7A4EFEFB8DA}"/>
          </ac:picMkLst>
        </pc:picChg>
      </pc:sldChg>
      <pc:sldChg chg="addSp delSp modSp add mod">
        <pc:chgData name=" " userId="ebc40e0a9cafbfe1" providerId="LiveId" clId="{665C4742-B3E8-4A4A-A5F9-37BBA08C4BAD}" dt="2022-02-20T22:45:31.796" v="5396" actId="1076"/>
        <pc:sldMkLst>
          <pc:docMk/>
          <pc:sldMk cId="3785457174" sldId="289"/>
        </pc:sldMkLst>
        <pc:spChg chg="del mod">
          <ac:chgData name=" " userId="ebc40e0a9cafbfe1" providerId="LiveId" clId="{665C4742-B3E8-4A4A-A5F9-37BBA08C4BAD}" dt="2022-02-17T22:20:59.608" v="4216" actId="478"/>
          <ac:spMkLst>
            <pc:docMk/>
            <pc:sldMk cId="3785457174" sldId="289"/>
            <ac:spMk id="2" creationId="{D6F27D72-24B0-49B4-9EE6-5D23B28C904D}"/>
          </ac:spMkLst>
        </pc:spChg>
        <pc:spChg chg="add mod">
          <ac:chgData name=" " userId="ebc40e0a9cafbfe1" providerId="LiveId" clId="{665C4742-B3E8-4A4A-A5F9-37BBA08C4BAD}" dt="2022-02-19T10:11:23.966" v="5091" actId="20577"/>
          <ac:spMkLst>
            <pc:docMk/>
            <pc:sldMk cId="3785457174" sldId="289"/>
            <ac:spMk id="5" creationId="{25F42672-CAAA-4398-8945-B0CB47757A94}"/>
          </ac:spMkLst>
        </pc:spChg>
        <pc:spChg chg="mod">
          <ac:chgData name=" " userId="ebc40e0a9cafbfe1" providerId="LiveId" clId="{665C4742-B3E8-4A4A-A5F9-37BBA08C4BAD}" dt="2022-02-19T09:57:43.389" v="4948" actId="5793"/>
          <ac:spMkLst>
            <pc:docMk/>
            <pc:sldMk cId="3785457174" sldId="289"/>
            <ac:spMk id="10" creationId="{8496EC63-6745-4EB5-A19C-D38F72588DA8}"/>
          </ac:spMkLst>
        </pc:spChg>
        <pc:picChg chg="add del mod">
          <ac:chgData name=" " userId="ebc40e0a9cafbfe1" providerId="LiveId" clId="{665C4742-B3E8-4A4A-A5F9-37BBA08C4BAD}" dt="2022-02-20T22:44:35.606" v="5389" actId="478"/>
          <ac:picMkLst>
            <pc:docMk/>
            <pc:sldMk cId="3785457174" sldId="289"/>
            <ac:picMk id="3" creationId="{E4A703D8-AEB0-41A3-80F0-18B6275A633E}"/>
          </ac:picMkLst>
        </pc:picChg>
        <pc:picChg chg="del">
          <ac:chgData name=" " userId="ebc40e0a9cafbfe1" providerId="LiveId" clId="{665C4742-B3E8-4A4A-A5F9-37BBA08C4BAD}" dt="2022-02-17T22:22:09.450" v="4258" actId="478"/>
          <ac:picMkLst>
            <pc:docMk/>
            <pc:sldMk cId="3785457174" sldId="289"/>
            <ac:picMk id="5" creationId="{AB760129-853C-4CE8-B71D-72EBBD7B530A}"/>
          </ac:picMkLst>
        </pc:picChg>
        <pc:picChg chg="add del mod">
          <ac:chgData name=" " userId="ebc40e0a9cafbfe1" providerId="LiveId" clId="{665C4742-B3E8-4A4A-A5F9-37BBA08C4BAD}" dt="2022-02-20T22:43:15.753" v="5382" actId="478"/>
          <ac:picMkLst>
            <pc:docMk/>
            <pc:sldMk cId="3785457174" sldId="289"/>
            <ac:picMk id="6" creationId="{53F56160-CD72-43A2-BAFF-5C2CFFD8C095}"/>
          </ac:picMkLst>
        </pc:picChg>
        <pc:picChg chg="add del mod">
          <ac:chgData name=" " userId="ebc40e0a9cafbfe1" providerId="LiveId" clId="{665C4742-B3E8-4A4A-A5F9-37BBA08C4BAD}" dt="2022-02-20T22:45:14.417" v="5392" actId="478"/>
          <ac:picMkLst>
            <pc:docMk/>
            <pc:sldMk cId="3785457174" sldId="289"/>
            <ac:picMk id="7" creationId="{A27B46CB-9BCB-427A-AEA3-F4C5000E6143}"/>
          </ac:picMkLst>
        </pc:picChg>
        <pc:picChg chg="add mod">
          <ac:chgData name=" " userId="ebc40e0a9cafbfe1" providerId="LiveId" clId="{665C4742-B3E8-4A4A-A5F9-37BBA08C4BAD}" dt="2022-02-20T22:45:31.796" v="5396" actId="1076"/>
          <ac:picMkLst>
            <pc:docMk/>
            <pc:sldMk cId="3785457174" sldId="289"/>
            <ac:picMk id="11" creationId="{470ACA61-FB53-4A0C-8A85-7EC3C696DF20}"/>
          </ac:picMkLst>
        </pc:picChg>
        <pc:cxnChg chg="del">
          <ac:chgData name=" " userId="ebc40e0a9cafbfe1" providerId="LiveId" clId="{665C4742-B3E8-4A4A-A5F9-37BBA08C4BAD}" dt="2022-02-17T22:22:13.868" v="4260" actId="478"/>
          <ac:cxnSpMkLst>
            <pc:docMk/>
            <pc:sldMk cId="3785457174" sldId="289"/>
            <ac:cxnSpMk id="4" creationId="{44F433BC-B870-44BB-BBF2-86D130D12CD8}"/>
          </ac:cxnSpMkLst>
        </pc:cxnChg>
        <pc:cxnChg chg="del">
          <ac:chgData name=" " userId="ebc40e0a9cafbfe1" providerId="LiveId" clId="{665C4742-B3E8-4A4A-A5F9-37BBA08C4BAD}" dt="2022-02-17T22:22:13.116" v="4259" actId="478"/>
          <ac:cxnSpMkLst>
            <pc:docMk/>
            <pc:sldMk cId="3785457174" sldId="289"/>
            <ac:cxnSpMk id="9" creationId="{42F7A0AE-39F1-492F-86A7-DBCF03AEB9D7}"/>
          </ac:cxnSpMkLst>
        </pc:cxnChg>
      </pc:sldChg>
      <pc:sldChg chg="addSp delSp modSp add mod">
        <pc:chgData name=" " userId="ebc40e0a9cafbfe1" providerId="LiveId" clId="{665C4742-B3E8-4A4A-A5F9-37BBA08C4BAD}" dt="2022-02-20T22:54:48.589" v="5428" actId="1076"/>
        <pc:sldMkLst>
          <pc:docMk/>
          <pc:sldMk cId="3681006480" sldId="290"/>
        </pc:sldMkLst>
        <pc:spChg chg="add mod">
          <ac:chgData name=" " userId="ebc40e0a9cafbfe1" providerId="LiveId" clId="{665C4742-B3E8-4A4A-A5F9-37BBA08C4BAD}" dt="2022-02-19T09:57:49.977" v="4951" actId="20577"/>
          <ac:spMkLst>
            <pc:docMk/>
            <pc:sldMk cId="3681006480" sldId="290"/>
            <ac:spMk id="5" creationId="{FAE8D9FB-1AF4-4B57-9D0C-26BEC93F68D0}"/>
          </ac:spMkLst>
        </pc:spChg>
        <pc:spChg chg="del mod">
          <ac:chgData name=" " userId="ebc40e0a9cafbfe1" providerId="LiveId" clId="{665C4742-B3E8-4A4A-A5F9-37BBA08C4BAD}" dt="2022-02-19T09:55:18.783" v="4909" actId="478"/>
          <ac:spMkLst>
            <pc:docMk/>
            <pc:sldMk cId="3681006480" sldId="290"/>
            <ac:spMk id="10" creationId="{8496EC63-6745-4EB5-A19C-D38F72588DA8}"/>
          </ac:spMkLst>
        </pc:spChg>
        <pc:picChg chg="add del mod">
          <ac:chgData name=" " userId="ebc40e0a9cafbfe1" providerId="LiveId" clId="{665C4742-B3E8-4A4A-A5F9-37BBA08C4BAD}" dt="2022-02-20T22:52:39.153" v="5419" actId="478"/>
          <ac:picMkLst>
            <pc:docMk/>
            <pc:sldMk cId="3681006480" sldId="290"/>
            <ac:picMk id="3" creationId="{7C935DA1-16FE-4818-BDFF-79C93AFD6534}"/>
          </ac:picMkLst>
        </pc:picChg>
        <pc:picChg chg="del mod">
          <ac:chgData name=" " userId="ebc40e0a9cafbfe1" providerId="LiveId" clId="{665C4742-B3E8-4A4A-A5F9-37BBA08C4BAD}" dt="2022-02-20T22:50:57.288" v="5417" actId="478"/>
          <ac:picMkLst>
            <pc:docMk/>
            <pc:sldMk cId="3681006480" sldId="290"/>
            <ac:picMk id="6" creationId="{53F56160-CD72-43A2-BAFF-5C2CFFD8C095}"/>
          </ac:picMkLst>
        </pc:picChg>
        <pc:picChg chg="add mod">
          <ac:chgData name=" " userId="ebc40e0a9cafbfe1" providerId="LiveId" clId="{665C4742-B3E8-4A4A-A5F9-37BBA08C4BAD}" dt="2022-02-20T22:54:48.589" v="5428" actId="1076"/>
          <ac:picMkLst>
            <pc:docMk/>
            <pc:sldMk cId="3681006480" sldId="290"/>
            <ac:picMk id="7" creationId="{34F46FB5-E369-4982-A14E-C1DE0AD33FBA}"/>
          </ac:picMkLst>
        </pc:picChg>
      </pc:sldChg>
      <pc:sldChg chg="addSp delSp modSp add mod">
        <pc:chgData name=" " userId="ebc40e0a9cafbfe1" providerId="LiveId" clId="{665C4742-B3E8-4A4A-A5F9-37BBA08C4BAD}" dt="2022-02-20T23:11:37.453" v="5461" actId="14100"/>
        <pc:sldMkLst>
          <pc:docMk/>
          <pc:sldMk cId="1118115968" sldId="291"/>
        </pc:sldMkLst>
        <pc:spChg chg="add mod">
          <ac:chgData name=" " userId="ebc40e0a9cafbfe1" providerId="LiveId" clId="{665C4742-B3E8-4A4A-A5F9-37BBA08C4BAD}" dt="2022-02-19T09:58:41.080" v="4983" actId="6549"/>
          <ac:spMkLst>
            <pc:docMk/>
            <pc:sldMk cId="1118115968" sldId="291"/>
            <ac:spMk id="5" creationId="{5FAB31D3-0CF7-44CD-B9A8-6FE17EEC2F71}"/>
          </ac:spMkLst>
        </pc:spChg>
        <pc:spChg chg="mod">
          <ac:chgData name=" " userId="ebc40e0a9cafbfe1" providerId="LiveId" clId="{665C4742-B3E8-4A4A-A5F9-37BBA08C4BAD}" dt="2022-02-19T10:33:24.618" v="5258" actId="1076"/>
          <ac:spMkLst>
            <pc:docMk/>
            <pc:sldMk cId="1118115968" sldId="291"/>
            <ac:spMk id="10" creationId="{8496EC63-6745-4EB5-A19C-D38F72588DA8}"/>
          </ac:spMkLst>
        </pc:spChg>
        <pc:picChg chg="add del mod">
          <ac:chgData name=" " userId="ebc40e0a9cafbfe1" providerId="LiveId" clId="{665C4742-B3E8-4A4A-A5F9-37BBA08C4BAD}" dt="2022-02-20T23:11:06.882" v="5456" actId="478"/>
          <ac:picMkLst>
            <pc:docMk/>
            <pc:sldMk cId="1118115968" sldId="291"/>
            <ac:picMk id="3" creationId="{60C67F77-0A5C-4291-A7C4-BD31EB39D3AE}"/>
          </ac:picMkLst>
        </pc:picChg>
        <pc:picChg chg="del mod">
          <ac:chgData name=" " userId="ebc40e0a9cafbfe1" providerId="LiveId" clId="{665C4742-B3E8-4A4A-A5F9-37BBA08C4BAD}" dt="2022-02-20T23:10:21.514" v="5453" actId="478"/>
          <ac:picMkLst>
            <pc:docMk/>
            <pc:sldMk cId="1118115968" sldId="291"/>
            <ac:picMk id="6" creationId="{53F56160-CD72-43A2-BAFF-5C2CFFD8C095}"/>
          </ac:picMkLst>
        </pc:picChg>
        <pc:picChg chg="add mod">
          <ac:chgData name=" " userId="ebc40e0a9cafbfe1" providerId="LiveId" clId="{665C4742-B3E8-4A4A-A5F9-37BBA08C4BAD}" dt="2022-02-20T23:11:37.453" v="5461" actId="14100"/>
          <ac:picMkLst>
            <pc:docMk/>
            <pc:sldMk cId="1118115968" sldId="291"/>
            <ac:picMk id="7" creationId="{C55418FA-F137-4472-BDF6-9BBB7EEA168B}"/>
          </ac:picMkLst>
        </pc:picChg>
      </pc:sldChg>
      <pc:sldChg chg="addSp delSp modSp add mod">
        <pc:chgData name=" " userId="ebc40e0a9cafbfe1" providerId="LiveId" clId="{665C4742-B3E8-4A4A-A5F9-37BBA08C4BAD}" dt="2022-02-20T22:59:58.787" v="5440" actId="478"/>
        <pc:sldMkLst>
          <pc:docMk/>
          <pc:sldMk cId="25839909" sldId="292"/>
        </pc:sldMkLst>
        <pc:spChg chg="add mod">
          <ac:chgData name=" " userId="ebc40e0a9cafbfe1" providerId="LiveId" clId="{665C4742-B3E8-4A4A-A5F9-37BBA08C4BAD}" dt="2022-02-19T09:57:47.164" v="4950" actId="5793"/>
          <ac:spMkLst>
            <pc:docMk/>
            <pc:sldMk cId="25839909" sldId="292"/>
            <ac:spMk id="5" creationId="{FFC2C0FF-864F-472B-856B-D98C904434AE}"/>
          </ac:spMkLst>
        </pc:spChg>
        <pc:spChg chg="del mod">
          <ac:chgData name=" " userId="ebc40e0a9cafbfe1" providerId="LiveId" clId="{665C4742-B3E8-4A4A-A5F9-37BBA08C4BAD}" dt="2022-02-19T09:55:15.719" v="4908" actId="478"/>
          <ac:spMkLst>
            <pc:docMk/>
            <pc:sldMk cId="25839909" sldId="292"/>
            <ac:spMk id="10" creationId="{8496EC63-6745-4EB5-A19C-D38F72588DA8}"/>
          </ac:spMkLst>
        </pc:spChg>
        <pc:picChg chg="add del mod">
          <ac:chgData name=" " userId="ebc40e0a9cafbfe1" providerId="LiveId" clId="{665C4742-B3E8-4A4A-A5F9-37BBA08C4BAD}" dt="2022-02-20T22:47:42.504" v="5401" actId="478"/>
          <ac:picMkLst>
            <pc:docMk/>
            <pc:sldMk cId="25839909" sldId="292"/>
            <ac:picMk id="3" creationId="{04FCEE02-24C4-43ED-9AA4-E123D26D6DB1}"/>
          </ac:picMkLst>
        </pc:picChg>
        <pc:picChg chg="add del mod">
          <ac:chgData name=" " userId="ebc40e0a9cafbfe1" providerId="LiveId" clId="{665C4742-B3E8-4A4A-A5F9-37BBA08C4BAD}" dt="2022-02-20T22:47:04.248" v="5399" actId="478"/>
          <ac:picMkLst>
            <pc:docMk/>
            <pc:sldMk cId="25839909" sldId="292"/>
            <ac:picMk id="6" creationId="{53F56160-CD72-43A2-BAFF-5C2CFFD8C095}"/>
          </ac:picMkLst>
        </pc:picChg>
        <pc:picChg chg="add del mod">
          <ac:chgData name=" " userId="ebc40e0a9cafbfe1" providerId="LiveId" clId="{665C4742-B3E8-4A4A-A5F9-37BBA08C4BAD}" dt="2022-02-20T22:48:22.246" v="5407" actId="478"/>
          <ac:picMkLst>
            <pc:docMk/>
            <pc:sldMk cId="25839909" sldId="292"/>
            <ac:picMk id="7" creationId="{6C8A1FCE-6837-465A-A96B-0B50739F6054}"/>
          </ac:picMkLst>
        </pc:picChg>
        <pc:picChg chg="add del mod">
          <ac:chgData name=" " userId="ebc40e0a9cafbfe1" providerId="LiveId" clId="{665C4742-B3E8-4A4A-A5F9-37BBA08C4BAD}" dt="2022-02-20T22:48:21.324" v="5406" actId="478"/>
          <ac:picMkLst>
            <pc:docMk/>
            <pc:sldMk cId="25839909" sldId="292"/>
            <ac:picMk id="10" creationId="{ADF80E98-DD41-4D15-B771-DC0122E443C0}"/>
          </ac:picMkLst>
        </pc:picChg>
        <pc:picChg chg="add del mod">
          <ac:chgData name=" " userId="ebc40e0a9cafbfe1" providerId="LiveId" clId="{665C4742-B3E8-4A4A-A5F9-37BBA08C4BAD}" dt="2022-02-20T22:48:56.838" v="5409" actId="478"/>
          <ac:picMkLst>
            <pc:docMk/>
            <pc:sldMk cId="25839909" sldId="292"/>
            <ac:picMk id="12" creationId="{EADF9844-5EB3-4C8F-914C-E361A6512CE4}"/>
          </ac:picMkLst>
        </pc:picChg>
        <pc:picChg chg="add del mod">
          <ac:chgData name=" " userId="ebc40e0a9cafbfe1" providerId="LiveId" clId="{665C4742-B3E8-4A4A-A5F9-37BBA08C4BAD}" dt="2022-02-20T22:50:20.608" v="5412" actId="478"/>
          <ac:picMkLst>
            <pc:docMk/>
            <pc:sldMk cId="25839909" sldId="292"/>
            <ac:picMk id="14" creationId="{E68AC286-D310-452D-B17F-813B74F1D557}"/>
          </ac:picMkLst>
        </pc:picChg>
        <pc:picChg chg="add mod">
          <ac:chgData name=" " userId="ebc40e0a9cafbfe1" providerId="LiveId" clId="{665C4742-B3E8-4A4A-A5F9-37BBA08C4BAD}" dt="2022-02-20T22:54:39.313" v="5426" actId="1076"/>
          <ac:picMkLst>
            <pc:docMk/>
            <pc:sldMk cId="25839909" sldId="292"/>
            <ac:picMk id="16" creationId="{3446AE7D-FFA5-45BE-A122-6DF86D407914}"/>
          </ac:picMkLst>
        </pc:picChg>
        <pc:picChg chg="add del mod">
          <ac:chgData name=" " userId="ebc40e0a9cafbfe1" providerId="LiveId" clId="{665C4742-B3E8-4A4A-A5F9-37BBA08C4BAD}" dt="2022-02-20T22:59:58.787" v="5440" actId="478"/>
          <ac:picMkLst>
            <pc:docMk/>
            <pc:sldMk cId="25839909" sldId="292"/>
            <ac:picMk id="18" creationId="{819C73EE-53CE-495D-A259-D149F3580B4B}"/>
          </ac:picMkLst>
        </pc:picChg>
      </pc:sldChg>
      <pc:sldChg chg="addSp delSp modSp add mod">
        <pc:chgData name=" " userId="ebc40e0a9cafbfe1" providerId="LiveId" clId="{665C4742-B3E8-4A4A-A5F9-37BBA08C4BAD}" dt="2022-02-20T23:08:24.502" v="5452" actId="1076"/>
        <pc:sldMkLst>
          <pc:docMk/>
          <pc:sldMk cId="2059838513" sldId="293"/>
        </pc:sldMkLst>
        <pc:spChg chg="add mod">
          <ac:chgData name=" " userId="ebc40e0a9cafbfe1" providerId="LiveId" clId="{665C4742-B3E8-4A4A-A5F9-37BBA08C4BAD}" dt="2022-02-19T09:57:58.770" v="4955" actId="20577"/>
          <ac:spMkLst>
            <pc:docMk/>
            <pc:sldMk cId="2059838513" sldId="293"/>
            <ac:spMk id="5" creationId="{476328FC-FF18-44B9-8858-6DE429010C27}"/>
          </ac:spMkLst>
        </pc:spChg>
        <pc:spChg chg="del">
          <ac:chgData name=" " userId="ebc40e0a9cafbfe1" providerId="LiveId" clId="{665C4742-B3E8-4A4A-A5F9-37BBA08C4BAD}" dt="2022-02-19T09:55:23.675" v="4910" actId="478"/>
          <ac:spMkLst>
            <pc:docMk/>
            <pc:sldMk cId="2059838513" sldId="293"/>
            <ac:spMk id="10" creationId="{8496EC63-6745-4EB5-A19C-D38F72588DA8}"/>
          </ac:spMkLst>
        </pc:spChg>
        <pc:picChg chg="add del mod">
          <ac:chgData name=" " userId="ebc40e0a9cafbfe1" providerId="LiveId" clId="{665C4742-B3E8-4A4A-A5F9-37BBA08C4BAD}" dt="2022-02-20T22:58:12.646" v="5436" actId="478"/>
          <ac:picMkLst>
            <pc:docMk/>
            <pc:sldMk cId="2059838513" sldId="293"/>
            <ac:picMk id="3" creationId="{2703390A-1345-4805-8AF5-655894946746}"/>
          </ac:picMkLst>
        </pc:picChg>
        <pc:picChg chg="del mod">
          <ac:chgData name=" " userId="ebc40e0a9cafbfe1" providerId="LiveId" clId="{665C4742-B3E8-4A4A-A5F9-37BBA08C4BAD}" dt="2022-02-20T22:56:15.071" v="5429" actId="478"/>
          <ac:picMkLst>
            <pc:docMk/>
            <pc:sldMk cId="2059838513" sldId="293"/>
            <ac:picMk id="6" creationId="{53F56160-CD72-43A2-BAFF-5C2CFFD8C095}"/>
          </ac:picMkLst>
        </pc:picChg>
        <pc:picChg chg="add del mod">
          <ac:chgData name=" " userId="ebc40e0a9cafbfe1" providerId="LiveId" clId="{665C4742-B3E8-4A4A-A5F9-37BBA08C4BAD}" dt="2022-02-20T23:00:02.887" v="5441" actId="478"/>
          <ac:picMkLst>
            <pc:docMk/>
            <pc:sldMk cId="2059838513" sldId="293"/>
            <ac:picMk id="7" creationId="{D9BB6831-B8BA-4E50-BD65-5B458A1E028E}"/>
          </ac:picMkLst>
        </pc:picChg>
        <pc:picChg chg="add del mod">
          <ac:chgData name=" " userId="ebc40e0a9cafbfe1" providerId="LiveId" clId="{665C4742-B3E8-4A4A-A5F9-37BBA08C4BAD}" dt="2022-02-20T23:07:12.655" v="5443" actId="478"/>
          <ac:picMkLst>
            <pc:docMk/>
            <pc:sldMk cId="2059838513" sldId="293"/>
            <ac:picMk id="10" creationId="{36FFC76F-906D-4B92-9039-E92E5F8AD00A}"/>
          </ac:picMkLst>
        </pc:picChg>
        <pc:picChg chg="add del mod">
          <ac:chgData name=" " userId="ebc40e0a9cafbfe1" providerId="LiveId" clId="{665C4742-B3E8-4A4A-A5F9-37BBA08C4BAD}" dt="2022-02-20T23:07:27.576" v="5445" actId="478"/>
          <ac:picMkLst>
            <pc:docMk/>
            <pc:sldMk cId="2059838513" sldId="293"/>
            <ac:picMk id="12" creationId="{69E34026-5834-48AC-A709-643F0BB1E287}"/>
          </ac:picMkLst>
        </pc:picChg>
        <pc:picChg chg="add mod">
          <ac:chgData name=" " userId="ebc40e0a9cafbfe1" providerId="LiveId" clId="{665C4742-B3E8-4A4A-A5F9-37BBA08C4BAD}" dt="2022-02-20T23:08:24.502" v="5452" actId="1076"/>
          <ac:picMkLst>
            <pc:docMk/>
            <pc:sldMk cId="2059838513" sldId="293"/>
            <ac:picMk id="14" creationId="{0DFB955E-E9B5-40AA-B2B3-A8DBF5347F7D}"/>
          </ac:picMkLst>
        </pc:picChg>
      </pc:sldChg>
      <pc:sldChg chg="addSp delSp modSp add mod">
        <pc:chgData name=" " userId="ebc40e0a9cafbfe1" providerId="LiveId" clId="{665C4742-B3E8-4A4A-A5F9-37BBA08C4BAD}" dt="2022-02-20T23:16:38.266" v="5480" actId="1076"/>
        <pc:sldMkLst>
          <pc:docMk/>
          <pc:sldMk cId="3500598521" sldId="294"/>
        </pc:sldMkLst>
        <pc:spChg chg="add mod">
          <ac:chgData name=" " userId="ebc40e0a9cafbfe1" providerId="LiveId" clId="{665C4742-B3E8-4A4A-A5F9-37BBA08C4BAD}" dt="2022-02-19T10:11:38.059" v="5099" actId="14100"/>
          <ac:spMkLst>
            <pc:docMk/>
            <pc:sldMk cId="3500598521" sldId="294"/>
            <ac:spMk id="5" creationId="{3033E07F-B22D-48FA-A63E-BC92675FFDA6}"/>
          </ac:spMkLst>
        </pc:spChg>
        <pc:spChg chg="add mod">
          <ac:chgData name=" " userId="ebc40e0a9cafbfe1" providerId="LiveId" clId="{665C4742-B3E8-4A4A-A5F9-37BBA08C4BAD}" dt="2022-02-19T10:01:08.599" v="5051" actId="20577"/>
          <ac:spMkLst>
            <pc:docMk/>
            <pc:sldMk cId="3500598521" sldId="294"/>
            <ac:spMk id="7" creationId="{CE0A25E7-E785-489C-98FB-D9DCDF125D86}"/>
          </ac:spMkLst>
        </pc:spChg>
        <pc:spChg chg="del mod">
          <ac:chgData name=" " userId="ebc40e0a9cafbfe1" providerId="LiveId" clId="{665C4742-B3E8-4A4A-A5F9-37BBA08C4BAD}" dt="2022-02-19T10:00:25.097" v="5044" actId="478"/>
          <ac:spMkLst>
            <pc:docMk/>
            <pc:sldMk cId="3500598521" sldId="294"/>
            <ac:spMk id="10" creationId="{8496EC63-6745-4EB5-A19C-D38F72588DA8}"/>
          </ac:spMkLst>
        </pc:spChg>
        <pc:picChg chg="add del mod">
          <ac:chgData name=" " userId="ebc40e0a9cafbfe1" providerId="LiveId" clId="{665C4742-B3E8-4A4A-A5F9-37BBA08C4BAD}" dt="2022-02-20T23:15:46.495" v="5473" actId="478"/>
          <ac:picMkLst>
            <pc:docMk/>
            <pc:sldMk cId="3500598521" sldId="294"/>
            <ac:picMk id="3" creationId="{05ACD760-7864-4AFB-B7C0-E30A5D7AB460}"/>
          </ac:picMkLst>
        </pc:picChg>
        <pc:picChg chg="del mod">
          <ac:chgData name=" " userId="ebc40e0a9cafbfe1" providerId="LiveId" clId="{665C4742-B3E8-4A4A-A5F9-37BBA08C4BAD}" dt="2022-02-20T23:14:31.494" v="5462" actId="478"/>
          <ac:picMkLst>
            <pc:docMk/>
            <pc:sldMk cId="3500598521" sldId="294"/>
            <ac:picMk id="6" creationId="{53F56160-CD72-43A2-BAFF-5C2CFFD8C095}"/>
          </ac:picMkLst>
        </pc:picChg>
        <pc:picChg chg="add del mod">
          <ac:chgData name=" " userId="ebc40e0a9cafbfe1" providerId="LiveId" clId="{665C4742-B3E8-4A4A-A5F9-37BBA08C4BAD}" dt="2022-02-20T23:16:20.464" v="5476" actId="478"/>
          <ac:picMkLst>
            <pc:docMk/>
            <pc:sldMk cId="3500598521" sldId="294"/>
            <ac:picMk id="9" creationId="{7A1A150C-A947-46F4-AA4E-19F6C031D2B3}"/>
          </ac:picMkLst>
        </pc:picChg>
        <pc:picChg chg="add mod">
          <ac:chgData name=" " userId="ebc40e0a9cafbfe1" providerId="LiveId" clId="{665C4742-B3E8-4A4A-A5F9-37BBA08C4BAD}" dt="2022-02-20T23:16:38.266" v="5480" actId="1076"/>
          <ac:picMkLst>
            <pc:docMk/>
            <pc:sldMk cId="3500598521" sldId="294"/>
            <ac:picMk id="11" creationId="{5D8B7366-B670-4702-A45F-5AEC4558EE64}"/>
          </ac:picMkLst>
        </pc:picChg>
      </pc:sldChg>
      <pc:sldChg chg="addSp delSp modSp add mod">
        <pc:chgData name=" " userId="ebc40e0a9cafbfe1" providerId="LiveId" clId="{665C4742-B3E8-4A4A-A5F9-37BBA08C4BAD}" dt="2022-02-20T23:25:24.780" v="5515" actId="14100"/>
        <pc:sldMkLst>
          <pc:docMk/>
          <pc:sldMk cId="3233619088" sldId="295"/>
        </pc:sldMkLst>
        <pc:spChg chg="add mod">
          <ac:chgData name=" " userId="ebc40e0a9cafbfe1" providerId="LiveId" clId="{665C4742-B3E8-4A4A-A5F9-37BBA08C4BAD}" dt="2022-02-19T10:01:16.721" v="5053" actId="20577"/>
          <ac:spMkLst>
            <pc:docMk/>
            <pc:sldMk cId="3233619088" sldId="295"/>
            <ac:spMk id="5" creationId="{0093D547-7107-455F-BE6B-0092801A07BE}"/>
          </ac:spMkLst>
        </pc:spChg>
        <pc:spChg chg="del mod">
          <ac:chgData name=" " userId="ebc40e0a9cafbfe1" providerId="LiveId" clId="{665C4742-B3E8-4A4A-A5F9-37BBA08C4BAD}" dt="2022-02-19T09:56:27.713" v="4918" actId="478"/>
          <ac:spMkLst>
            <pc:docMk/>
            <pc:sldMk cId="3233619088" sldId="295"/>
            <ac:spMk id="10" creationId="{8496EC63-6745-4EB5-A19C-D38F72588DA8}"/>
          </ac:spMkLst>
        </pc:spChg>
        <pc:picChg chg="add del mod">
          <ac:chgData name=" " userId="ebc40e0a9cafbfe1" providerId="LiveId" clId="{665C4742-B3E8-4A4A-A5F9-37BBA08C4BAD}" dt="2022-02-20T23:24:24.720" v="5506" actId="478"/>
          <ac:picMkLst>
            <pc:docMk/>
            <pc:sldMk cId="3233619088" sldId="295"/>
            <ac:picMk id="3" creationId="{772B30BB-FA90-47D7-B3BD-A5AC6E66C2D8}"/>
          </ac:picMkLst>
        </pc:picChg>
        <pc:picChg chg="del mod">
          <ac:chgData name=" " userId="ebc40e0a9cafbfe1" providerId="LiveId" clId="{665C4742-B3E8-4A4A-A5F9-37BBA08C4BAD}" dt="2022-02-20T23:22:04.192" v="5499" actId="478"/>
          <ac:picMkLst>
            <pc:docMk/>
            <pc:sldMk cId="3233619088" sldId="295"/>
            <ac:picMk id="6" creationId="{53F56160-CD72-43A2-BAFF-5C2CFFD8C095}"/>
          </ac:picMkLst>
        </pc:picChg>
        <pc:picChg chg="add del mod">
          <ac:chgData name=" " userId="ebc40e0a9cafbfe1" providerId="LiveId" clId="{665C4742-B3E8-4A4A-A5F9-37BBA08C4BAD}" dt="2022-02-20T23:25:06.949" v="5509" actId="478"/>
          <ac:picMkLst>
            <pc:docMk/>
            <pc:sldMk cId="3233619088" sldId="295"/>
            <ac:picMk id="7" creationId="{D557141C-064A-4D6B-8048-AB31EF422259}"/>
          </ac:picMkLst>
        </pc:picChg>
        <pc:picChg chg="add mod">
          <ac:chgData name=" " userId="ebc40e0a9cafbfe1" providerId="LiveId" clId="{665C4742-B3E8-4A4A-A5F9-37BBA08C4BAD}" dt="2022-02-20T23:25:24.780" v="5515" actId="14100"/>
          <ac:picMkLst>
            <pc:docMk/>
            <pc:sldMk cId="3233619088" sldId="295"/>
            <ac:picMk id="10" creationId="{B7183A3B-079A-4D7C-8DEF-201E38001810}"/>
          </ac:picMkLst>
        </pc:picChg>
      </pc:sldChg>
      <pc:sldChg chg="addSp delSp modSp add mod">
        <pc:chgData name=" " userId="ebc40e0a9cafbfe1" providerId="LiveId" clId="{665C4742-B3E8-4A4A-A5F9-37BBA08C4BAD}" dt="2022-02-20T23:19:47.356" v="5491" actId="14100"/>
        <pc:sldMkLst>
          <pc:docMk/>
          <pc:sldMk cId="311020106" sldId="296"/>
        </pc:sldMkLst>
        <pc:spChg chg="add mod">
          <ac:chgData name=" " userId="ebc40e0a9cafbfe1" providerId="LiveId" clId="{665C4742-B3E8-4A4A-A5F9-37BBA08C4BAD}" dt="2022-02-19T10:01:23.060" v="5055" actId="20577"/>
          <ac:spMkLst>
            <pc:docMk/>
            <pc:sldMk cId="311020106" sldId="296"/>
            <ac:spMk id="5" creationId="{EDDCD352-BEAB-4BBF-9FA1-519712D311AA}"/>
          </ac:spMkLst>
        </pc:spChg>
        <pc:spChg chg="del mod">
          <ac:chgData name=" " userId="ebc40e0a9cafbfe1" providerId="LiveId" clId="{665C4742-B3E8-4A4A-A5F9-37BBA08C4BAD}" dt="2022-02-19T09:56:30.563" v="4919" actId="478"/>
          <ac:spMkLst>
            <pc:docMk/>
            <pc:sldMk cId="311020106" sldId="296"/>
            <ac:spMk id="10" creationId="{8496EC63-6745-4EB5-A19C-D38F72588DA8}"/>
          </ac:spMkLst>
        </pc:spChg>
        <pc:picChg chg="add del mod">
          <ac:chgData name=" " userId="ebc40e0a9cafbfe1" providerId="LiveId" clId="{665C4742-B3E8-4A4A-A5F9-37BBA08C4BAD}" dt="2022-02-20T23:19:28.916" v="5486" actId="478"/>
          <ac:picMkLst>
            <pc:docMk/>
            <pc:sldMk cId="311020106" sldId="296"/>
            <ac:picMk id="3" creationId="{5B6721A3-0969-43EB-8F56-06D397963631}"/>
          </ac:picMkLst>
        </pc:picChg>
        <pc:picChg chg="del mod">
          <ac:chgData name=" " userId="ebc40e0a9cafbfe1" providerId="LiveId" clId="{665C4742-B3E8-4A4A-A5F9-37BBA08C4BAD}" dt="2022-02-20T23:18:35.080" v="5481" actId="478"/>
          <ac:picMkLst>
            <pc:docMk/>
            <pc:sldMk cId="311020106" sldId="296"/>
            <ac:picMk id="6" creationId="{53F56160-CD72-43A2-BAFF-5C2CFFD8C095}"/>
          </ac:picMkLst>
        </pc:picChg>
        <pc:picChg chg="add mod">
          <ac:chgData name=" " userId="ebc40e0a9cafbfe1" providerId="LiveId" clId="{665C4742-B3E8-4A4A-A5F9-37BBA08C4BAD}" dt="2022-02-20T23:19:47.356" v="5491" actId="14100"/>
          <ac:picMkLst>
            <pc:docMk/>
            <pc:sldMk cId="311020106" sldId="296"/>
            <ac:picMk id="7" creationId="{A89BC110-8B6F-42C5-9D50-BF62CB8AA2A0}"/>
          </ac:picMkLst>
        </pc:picChg>
      </pc:sldChg>
      <pc:sldChg chg="addSp delSp modSp add mod">
        <pc:chgData name=" " userId="ebc40e0a9cafbfe1" providerId="LiveId" clId="{665C4742-B3E8-4A4A-A5F9-37BBA08C4BAD}" dt="2022-02-20T23:27:27.094" v="5525" actId="14100"/>
        <pc:sldMkLst>
          <pc:docMk/>
          <pc:sldMk cId="3515367797" sldId="297"/>
        </pc:sldMkLst>
        <pc:spChg chg="add mod">
          <ac:chgData name=" " userId="ebc40e0a9cafbfe1" providerId="LiveId" clId="{665C4742-B3E8-4A4A-A5F9-37BBA08C4BAD}" dt="2022-02-19T10:01:29.108" v="5057" actId="20577"/>
          <ac:spMkLst>
            <pc:docMk/>
            <pc:sldMk cId="3515367797" sldId="297"/>
            <ac:spMk id="5" creationId="{04ACF8AF-D945-475C-9C83-20785FF43203}"/>
          </ac:spMkLst>
        </pc:spChg>
        <pc:spChg chg="del">
          <ac:chgData name=" " userId="ebc40e0a9cafbfe1" providerId="LiveId" clId="{665C4742-B3E8-4A4A-A5F9-37BBA08C4BAD}" dt="2022-02-19T09:56:34.097" v="4920" actId="478"/>
          <ac:spMkLst>
            <pc:docMk/>
            <pc:sldMk cId="3515367797" sldId="297"/>
            <ac:spMk id="10" creationId="{8496EC63-6745-4EB5-A19C-D38F72588DA8}"/>
          </ac:spMkLst>
        </pc:spChg>
        <pc:picChg chg="add del mod">
          <ac:chgData name=" " userId="ebc40e0a9cafbfe1" providerId="LiveId" clId="{665C4742-B3E8-4A4A-A5F9-37BBA08C4BAD}" dt="2022-02-20T23:27:08.852" v="5518" actId="478"/>
          <ac:picMkLst>
            <pc:docMk/>
            <pc:sldMk cId="3515367797" sldId="297"/>
            <ac:picMk id="3" creationId="{1F8A08BE-34DA-4E52-BB05-697CCB3E3A22}"/>
          </ac:picMkLst>
        </pc:picChg>
        <pc:picChg chg="del mod">
          <ac:chgData name=" " userId="ebc40e0a9cafbfe1" providerId="LiveId" clId="{665C4742-B3E8-4A4A-A5F9-37BBA08C4BAD}" dt="2022-02-20T23:21:56.095" v="5498" actId="478"/>
          <ac:picMkLst>
            <pc:docMk/>
            <pc:sldMk cId="3515367797" sldId="297"/>
            <ac:picMk id="6" creationId="{53F56160-CD72-43A2-BAFF-5C2CFFD8C095}"/>
          </ac:picMkLst>
        </pc:picChg>
        <pc:picChg chg="add mod">
          <ac:chgData name=" " userId="ebc40e0a9cafbfe1" providerId="LiveId" clId="{665C4742-B3E8-4A4A-A5F9-37BBA08C4BAD}" dt="2022-02-20T23:27:27.094" v="5525" actId="14100"/>
          <ac:picMkLst>
            <pc:docMk/>
            <pc:sldMk cId="3515367797" sldId="297"/>
            <ac:picMk id="7" creationId="{664E2D41-1BED-4E8F-99AE-8940B7F585E7}"/>
          </ac:picMkLst>
        </pc:picChg>
      </pc:sldChg>
      <pc:sldChg chg="addSp delSp modSp add mod">
        <pc:chgData name=" " userId="ebc40e0a9cafbfe1" providerId="LiveId" clId="{665C4742-B3E8-4A4A-A5F9-37BBA08C4BAD}" dt="2022-02-20T23:29:16.859" v="5526" actId="1076"/>
        <pc:sldMkLst>
          <pc:docMk/>
          <pc:sldMk cId="2876207843" sldId="298"/>
        </pc:sldMkLst>
        <pc:spChg chg="add mod">
          <ac:chgData name=" " userId="ebc40e0a9cafbfe1" providerId="LiveId" clId="{665C4742-B3E8-4A4A-A5F9-37BBA08C4BAD}" dt="2022-02-19T10:01:35.473" v="5059" actId="20577"/>
          <ac:spMkLst>
            <pc:docMk/>
            <pc:sldMk cId="2876207843" sldId="298"/>
            <ac:spMk id="5" creationId="{0591D474-A9E2-4400-879E-F267B76CD8F3}"/>
          </ac:spMkLst>
        </pc:spChg>
        <pc:spChg chg="mod">
          <ac:chgData name=" " userId="ebc40e0a9cafbfe1" providerId="LiveId" clId="{665C4742-B3E8-4A4A-A5F9-37BBA08C4BAD}" dt="2022-02-20T17:38:54.213" v="5261" actId="20577"/>
          <ac:spMkLst>
            <pc:docMk/>
            <pc:sldMk cId="2876207843" sldId="298"/>
            <ac:spMk id="10" creationId="{8496EC63-6745-4EB5-A19C-D38F72588DA8}"/>
          </ac:spMkLst>
        </pc:spChg>
        <pc:picChg chg="add mod">
          <ac:chgData name=" " userId="ebc40e0a9cafbfe1" providerId="LiveId" clId="{665C4742-B3E8-4A4A-A5F9-37BBA08C4BAD}" dt="2022-02-20T23:29:16.859" v="5526" actId="1076"/>
          <ac:picMkLst>
            <pc:docMk/>
            <pc:sldMk cId="2876207843" sldId="298"/>
            <ac:picMk id="3" creationId="{D8FD7354-118F-4367-A2CA-EB16F6AB7C4F}"/>
          </ac:picMkLst>
        </pc:picChg>
        <pc:picChg chg="del mod">
          <ac:chgData name=" " userId="ebc40e0a9cafbfe1" providerId="LiveId" clId="{665C4742-B3E8-4A4A-A5F9-37BBA08C4BAD}" dt="2022-02-20T23:20:39.491" v="5492" actId="478"/>
          <ac:picMkLst>
            <pc:docMk/>
            <pc:sldMk cId="2876207843" sldId="298"/>
            <ac:picMk id="6" creationId="{53F56160-CD72-43A2-BAFF-5C2CFFD8C095}"/>
          </ac:picMkLst>
        </pc:picChg>
      </pc:sldChg>
      <pc:sldChg chg="addSp delSp modSp add del mod">
        <pc:chgData name=" " userId="ebc40e0a9cafbfe1" providerId="LiveId" clId="{665C4742-B3E8-4A4A-A5F9-37BBA08C4BAD}" dt="2022-03-01T15:46:01.763" v="6714" actId="47"/>
        <pc:sldMkLst>
          <pc:docMk/>
          <pc:sldMk cId="470390535" sldId="299"/>
        </pc:sldMkLst>
        <pc:spChg chg="mod">
          <ac:chgData name=" " userId="ebc40e0a9cafbfe1" providerId="LiveId" clId="{665C4742-B3E8-4A4A-A5F9-37BBA08C4BAD}" dt="2022-02-20T17:39:29.917" v="5265" actId="6549"/>
          <ac:spMkLst>
            <pc:docMk/>
            <pc:sldMk cId="470390535" sldId="299"/>
            <ac:spMk id="5" creationId="{3033E07F-B22D-48FA-A63E-BC92675FFDA6}"/>
          </ac:spMkLst>
        </pc:spChg>
        <pc:spChg chg="mod">
          <ac:chgData name=" " userId="ebc40e0a9cafbfe1" providerId="LiveId" clId="{665C4742-B3E8-4A4A-A5F9-37BBA08C4BAD}" dt="2022-02-20T17:39:33.452" v="5267" actId="20577"/>
          <ac:spMkLst>
            <pc:docMk/>
            <pc:sldMk cId="470390535" sldId="299"/>
            <ac:spMk id="7" creationId="{CE0A25E7-E785-489C-98FB-D9DCDF125D86}"/>
          </ac:spMkLst>
        </pc:spChg>
        <pc:picChg chg="add mod">
          <ac:chgData name=" " userId="ebc40e0a9cafbfe1" providerId="LiveId" clId="{665C4742-B3E8-4A4A-A5F9-37BBA08C4BAD}" dt="2022-02-20T17:42:17.313" v="5287" actId="14100"/>
          <ac:picMkLst>
            <pc:docMk/>
            <pc:sldMk cId="470390535" sldId="299"/>
            <ac:picMk id="3" creationId="{1D89C1FB-DF5D-4C8D-BA4D-03542794282E}"/>
          </ac:picMkLst>
        </pc:picChg>
        <pc:picChg chg="del">
          <ac:chgData name=" " userId="ebc40e0a9cafbfe1" providerId="LiveId" clId="{665C4742-B3E8-4A4A-A5F9-37BBA08C4BAD}" dt="2022-02-20T17:39:37.604" v="5268" actId="478"/>
          <ac:picMkLst>
            <pc:docMk/>
            <pc:sldMk cId="470390535" sldId="299"/>
            <ac:picMk id="6" creationId="{53F56160-CD72-43A2-BAFF-5C2CFFD8C095}"/>
          </ac:picMkLst>
        </pc:picChg>
      </pc:sldChg>
      <pc:sldChg chg="addSp delSp modSp add mod">
        <pc:chgData name=" " userId="ebc40e0a9cafbfe1" providerId="LiveId" clId="{665C4742-B3E8-4A4A-A5F9-37BBA08C4BAD}" dt="2022-03-01T15:45:47.026" v="6713"/>
        <pc:sldMkLst>
          <pc:docMk/>
          <pc:sldMk cId="1274422410" sldId="300"/>
        </pc:sldMkLst>
        <pc:spChg chg="add del mod">
          <ac:chgData name=" " userId="ebc40e0a9cafbfe1" providerId="LiveId" clId="{665C4742-B3E8-4A4A-A5F9-37BBA08C4BAD}" dt="2022-02-20T17:41:09.202" v="5276" actId="478"/>
          <ac:spMkLst>
            <pc:docMk/>
            <pc:sldMk cId="1274422410" sldId="300"/>
            <ac:spMk id="4" creationId="{C2363E25-C8DA-40F5-A389-5365DA9BC1CB}"/>
          </ac:spMkLst>
        </pc:spChg>
        <pc:spChg chg="del">
          <ac:chgData name=" " userId="ebc40e0a9cafbfe1" providerId="LiveId" clId="{665C4742-B3E8-4A4A-A5F9-37BBA08C4BAD}" dt="2022-02-20T17:41:04.467" v="5275" actId="478"/>
          <ac:spMkLst>
            <pc:docMk/>
            <pc:sldMk cId="1274422410" sldId="300"/>
            <ac:spMk id="5" creationId="{3033E07F-B22D-48FA-A63E-BC92675FFDA6}"/>
          </ac:spMkLst>
        </pc:spChg>
        <pc:spChg chg="add mod">
          <ac:chgData name=" " userId="ebc40e0a9cafbfe1" providerId="LiveId" clId="{665C4742-B3E8-4A4A-A5F9-37BBA08C4BAD}" dt="2022-03-01T15:45:47.026" v="6713"/>
          <ac:spMkLst>
            <pc:docMk/>
            <pc:sldMk cId="1274422410" sldId="300"/>
            <ac:spMk id="5" creationId="{EBA5FBC8-0199-4530-81B5-E53F261BA314}"/>
          </ac:spMkLst>
        </pc:spChg>
        <pc:spChg chg="mod">
          <ac:chgData name=" " userId="ebc40e0a9cafbfe1" providerId="LiveId" clId="{665C4742-B3E8-4A4A-A5F9-37BBA08C4BAD}" dt="2022-02-20T17:41:12.616" v="5278" actId="20577"/>
          <ac:spMkLst>
            <pc:docMk/>
            <pc:sldMk cId="1274422410" sldId="300"/>
            <ac:spMk id="7" creationId="{CE0A25E7-E785-489C-98FB-D9DCDF125D86}"/>
          </ac:spMkLst>
        </pc:spChg>
        <pc:picChg chg="del">
          <ac:chgData name=" " userId="ebc40e0a9cafbfe1" providerId="LiveId" clId="{665C4742-B3E8-4A4A-A5F9-37BBA08C4BAD}" dt="2022-02-20T17:41:17.460" v="5279" actId="478"/>
          <ac:picMkLst>
            <pc:docMk/>
            <pc:sldMk cId="1274422410" sldId="300"/>
            <ac:picMk id="3" creationId="{1D89C1FB-DF5D-4C8D-BA4D-03542794282E}"/>
          </ac:picMkLst>
        </pc:picChg>
        <pc:picChg chg="add mod">
          <ac:chgData name=" " userId="ebc40e0a9cafbfe1" providerId="LiveId" clId="{665C4742-B3E8-4A4A-A5F9-37BBA08C4BAD}" dt="2022-02-20T17:45:02.587" v="5355" actId="1036"/>
          <ac:picMkLst>
            <pc:docMk/>
            <pc:sldMk cId="1274422410" sldId="300"/>
            <ac:picMk id="9" creationId="{644C3A53-DA8D-4261-8D21-D8227BBF3D05}"/>
          </ac:picMkLst>
        </pc:picChg>
      </pc:sldChg>
      <pc:sldChg chg="addSp delSp modSp add mod">
        <pc:chgData name=" " userId="ebc40e0a9cafbfe1" providerId="LiveId" clId="{665C4742-B3E8-4A4A-A5F9-37BBA08C4BAD}" dt="2022-02-20T17:45:10.639" v="5358" actId="1076"/>
        <pc:sldMkLst>
          <pc:docMk/>
          <pc:sldMk cId="4079388308" sldId="301"/>
        </pc:sldMkLst>
        <pc:spChg chg="mod">
          <ac:chgData name=" " userId="ebc40e0a9cafbfe1" providerId="LiveId" clId="{665C4742-B3E8-4A4A-A5F9-37BBA08C4BAD}" dt="2022-02-20T17:42:26.317" v="5289" actId="20577"/>
          <ac:spMkLst>
            <pc:docMk/>
            <pc:sldMk cId="4079388308" sldId="301"/>
            <ac:spMk id="7" creationId="{CE0A25E7-E785-489C-98FB-D9DCDF125D86}"/>
          </ac:spMkLst>
        </pc:spChg>
        <pc:picChg chg="add mod">
          <ac:chgData name=" " userId="ebc40e0a9cafbfe1" providerId="LiveId" clId="{665C4742-B3E8-4A4A-A5F9-37BBA08C4BAD}" dt="2022-02-20T17:45:10.639" v="5358" actId="1076"/>
          <ac:picMkLst>
            <pc:docMk/>
            <pc:sldMk cId="4079388308" sldId="301"/>
            <ac:picMk id="3" creationId="{D35A20EC-38C6-4864-9108-9D09F5FA70FC}"/>
          </ac:picMkLst>
        </pc:picChg>
        <pc:picChg chg="del">
          <ac:chgData name=" " userId="ebc40e0a9cafbfe1" providerId="LiveId" clId="{665C4742-B3E8-4A4A-A5F9-37BBA08C4BAD}" dt="2022-02-20T17:42:28.810" v="5290" actId="478"/>
          <ac:picMkLst>
            <pc:docMk/>
            <pc:sldMk cId="4079388308" sldId="301"/>
            <ac:picMk id="9" creationId="{644C3A53-DA8D-4261-8D21-D8227BBF3D05}"/>
          </ac:picMkLst>
        </pc:picChg>
      </pc:sldChg>
      <pc:sldChg chg="addSp delSp modSp add mod">
        <pc:chgData name=" " userId="ebc40e0a9cafbfe1" providerId="LiveId" clId="{665C4742-B3E8-4A4A-A5F9-37BBA08C4BAD}" dt="2022-02-20T17:48:09.405" v="5381" actId="20577"/>
        <pc:sldMkLst>
          <pc:docMk/>
          <pc:sldMk cId="458504930" sldId="302"/>
        </pc:sldMkLst>
        <pc:spChg chg="mod">
          <ac:chgData name=" " userId="ebc40e0a9cafbfe1" providerId="LiveId" clId="{665C4742-B3E8-4A4A-A5F9-37BBA08C4BAD}" dt="2022-02-20T17:43:26.794" v="5303" actId="20577"/>
          <ac:spMkLst>
            <pc:docMk/>
            <pc:sldMk cId="458504930" sldId="302"/>
            <ac:spMk id="7" creationId="{CE0A25E7-E785-489C-98FB-D9DCDF125D86}"/>
          </ac:spMkLst>
        </pc:spChg>
        <pc:spChg chg="add mod">
          <ac:chgData name=" " userId="ebc40e0a9cafbfe1" providerId="LiveId" clId="{665C4742-B3E8-4A4A-A5F9-37BBA08C4BAD}" dt="2022-02-20T17:48:09.405" v="5381" actId="20577"/>
          <ac:spMkLst>
            <pc:docMk/>
            <pc:sldMk cId="458504930" sldId="302"/>
            <ac:spMk id="9" creationId="{D4F3585C-80AE-4397-9881-7EC4161AC83B}"/>
          </ac:spMkLst>
        </pc:spChg>
        <pc:picChg chg="del">
          <ac:chgData name=" " userId="ebc40e0a9cafbfe1" providerId="LiveId" clId="{665C4742-B3E8-4A4A-A5F9-37BBA08C4BAD}" dt="2022-02-20T17:43:29.140" v="5304" actId="478"/>
          <ac:picMkLst>
            <pc:docMk/>
            <pc:sldMk cId="458504930" sldId="302"/>
            <ac:picMk id="3" creationId="{D35A20EC-38C6-4864-9108-9D09F5FA70FC}"/>
          </ac:picMkLst>
        </pc:picChg>
        <pc:picChg chg="add mod">
          <ac:chgData name=" " userId="ebc40e0a9cafbfe1" providerId="LiveId" clId="{665C4742-B3E8-4A4A-A5F9-37BBA08C4BAD}" dt="2022-02-20T17:45:18.178" v="5374" actId="1036"/>
          <ac:picMkLst>
            <pc:docMk/>
            <pc:sldMk cId="458504930" sldId="302"/>
            <ac:picMk id="4" creationId="{C9415AA5-DCBF-4D0E-9A77-F2C9DC011228}"/>
          </ac:picMkLst>
        </pc:picChg>
      </pc:sldChg>
    </pc:docChg>
  </pc:docChgLst>
  <pc:docChgLst>
    <pc:chgData name="Thierry Van Cutsem" userId="ebc40e0a9cafbfe1" providerId="LiveId" clId="{1D09EB56-418E-449A-B601-565BCA401887}"/>
    <pc:docChg chg="undo redo custSel addSld delSld modSld sldOrd">
      <pc:chgData name="Thierry Van Cutsem" userId="ebc40e0a9cafbfe1" providerId="LiveId" clId="{1D09EB56-418E-449A-B601-565BCA401887}" dt="2024-03-28T10:23:59.814" v="12080" actId="20577"/>
      <pc:docMkLst>
        <pc:docMk/>
      </pc:docMkLst>
      <pc:sldChg chg="addSp delSp modSp mod ord">
        <pc:chgData name="Thierry Van Cutsem" userId="ebc40e0a9cafbfe1" providerId="LiveId" clId="{1D09EB56-418E-449A-B601-565BCA401887}" dt="2024-03-28T10:23:59.814" v="12080" actId="20577"/>
        <pc:sldMkLst>
          <pc:docMk/>
          <pc:sldMk cId="3728455740" sldId="256"/>
        </pc:sldMkLst>
        <pc:spChg chg="mod">
          <ac:chgData name="Thierry Van Cutsem" userId="ebc40e0a9cafbfe1" providerId="LiveId" clId="{1D09EB56-418E-449A-B601-565BCA401887}" dt="2024-03-28T10:20:59.001" v="12052" actId="20577"/>
          <ac:spMkLst>
            <pc:docMk/>
            <pc:sldMk cId="3728455740" sldId="256"/>
            <ac:spMk id="2" creationId="{2B591CD3-5E1F-4EFB-8ECB-D69A5F4DE7EA}"/>
          </ac:spMkLst>
        </pc:spChg>
        <pc:spChg chg="del mod">
          <ac:chgData name="Thierry Van Cutsem" userId="ebc40e0a9cafbfe1" providerId="LiveId" clId="{1D09EB56-418E-449A-B601-565BCA401887}" dt="2023-06-04T16:01:02.738" v="11438" actId="478"/>
          <ac:spMkLst>
            <pc:docMk/>
            <pc:sldMk cId="3728455740" sldId="256"/>
            <ac:spMk id="3" creationId="{942D98DA-C14A-4B6F-A41E-F14B79330DD6}"/>
          </ac:spMkLst>
        </pc:spChg>
        <pc:spChg chg="add del mod">
          <ac:chgData name="Thierry Van Cutsem" userId="ebc40e0a9cafbfe1" providerId="LiveId" clId="{1D09EB56-418E-449A-B601-565BCA401887}" dt="2023-06-04T16:00:49.601" v="11436" actId="478"/>
          <ac:spMkLst>
            <pc:docMk/>
            <pc:sldMk cId="3728455740" sldId="256"/>
            <ac:spMk id="4" creationId="{2F31A394-81B8-2BF0-7C13-AA1F724912B6}"/>
          </ac:spMkLst>
        </pc:spChg>
        <pc:spChg chg="add mod">
          <ac:chgData name="Thierry Van Cutsem" userId="ebc40e0a9cafbfe1" providerId="LiveId" clId="{1D09EB56-418E-449A-B601-565BCA401887}" dt="2024-03-28T10:23:59.814" v="12080" actId="20577"/>
          <ac:spMkLst>
            <pc:docMk/>
            <pc:sldMk cId="3728455740" sldId="256"/>
            <ac:spMk id="5" creationId="{2C6908A0-FC10-B2E0-9204-2AD014973FE9}"/>
          </ac:spMkLst>
        </pc:spChg>
        <pc:spChg chg="add del mod">
          <ac:chgData name="Thierry Van Cutsem" userId="ebc40e0a9cafbfe1" providerId="LiveId" clId="{1D09EB56-418E-449A-B601-565BCA401887}" dt="2023-06-04T16:01:04.814" v="11439" actId="478"/>
          <ac:spMkLst>
            <pc:docMk/>
            <pc:sldMk cId="3728455740" sldId="256"/>
            <ac:spMk id="7" creationId="{9C954002-02B8-D9A6-BD35-300898CA7D55}"/>
          </ac:spMkLst>
        </pc:spChg>
        <pc:picChg chg="del">
          <ac:chgData name="Thierry Van Cutsem" userId="ebc40e0a9cafbfe1" providerId="LiveId" clId="{1D09EB56-418E-449A-B601-565BCA401887}" dt="2023-06-04T08:44:37.555" v="7230" actId="478"/>
          <ac:picMkLst>
            <pc:docMk/>
            <pc:sldMk cId="3728455740" sldId="256"/>
            <ac:picMk id="5" creationId="{3830F132-42BF-45A3-A46F-0D69D219DBD4}"/>
          </ac:picMkLst>
        </pc:picChg>
        <pc:picChg chg="add del mod">
          <ac:chgData name="Thierry Van Cutsem" userId="ebc40e0a9cafbfe1" providerId="LiveId" clId="{1D09EB56-418E-449A-B601-565BCA401887}" dt="2024-03-28T10:21:23.384" v="12067" actId="478"/>
          <ac:picMkLst>
            <pc:docMk/>
            <pc:sldMk cId="3728455740" sldId="256"/>
            <ac:picMk id="8" creationId="{4752E017-03B0-5B92-669F-92734E9DF018}"/>
          </ac:picMkLst>
        </pc:picChg>
      </pc:sldChg>
      <pc:sldChg chg="addSp delSp modSp mod ord">
        <pc:chgData name="Thierry Van Cutsem" userId="ebc40e0a9cafbfe1" providerId="LiveId" clId="{1D09EB56-418E-449A-B601-565BCA401887}" dt="2024-02-07T11:04:44.477" v="11998"/>
        <pc:sldMkLst>
          <pc:docMk/>
          <pc:sldMk cId="3827113457" sldId="258"/>
        </pc:sldMkLst>
        <pc:spChg chg="mod">
          <ac:chgData name="Thierry Van Cutsem" userId="ebc40e0a9cafbfe1" providerId="LiveId" clId="{1D09EB56-418E-449A-B601-565BCA401887}" dt="2023-05-31T09:54:12.698" v="4421" actId="1076"/>
          <ac:spMkLst>
            <pc:docMk/>
            <pc:sldMk cId="3827113457" sldId="258"/>
            <ac:spMk id="2" creationId="{D6F27D72-24B0-49B4-9EE6-5D23B28C904D}"/>
          </ac:spMkLst>
        </pc:spChg>
        <pc:picChg chg="add mod">
          <ac:chgData name="Thierry Van Cutsem" userId="ebc40e0a9cafbfe1" providerId="LiveId" clId="{1D09EB56-418E-449A-B601-565BCA401887}" dt="2024-02-07T11:04:44.477" v="11998"/>
          <ac:picMkLst>
            <pc:docMk/>
            <pc:sldMk cId="3827113457" sldId="258"/>
            <ac:picMk id="3" creationId="{D74CD2E1-ABA0-3F7F-94CC-C5EB6681B068}"/>
          </ac:picMkLst>
        </pc:picChg>
        <pc:picChg chg="add mod">
          <ac:chgData name="Thierry Van Cutsem" userId="ebc40e0a9cafbfe1" providerId="LiveId" clId="{1D09EB56-418E-449A-B601-565BCA401887}" dt="2023-05-31T09:54:06.122" v="4420" actId="14100"/>
          <ac:picMkLst>
            <pc:docMk/>
            <pc:sldMk cId="3827113457" sldId="258"/>
            <ac:picMk id="4" creationId="{9BA4E169-531F-8EF3-04F2-BC30B967B4E5}"/>
          </ac:picMkLst>
        </pc:picChg>
        <pc:picChg chg="del">
          <ac:chgData name="Thierry Van Cutsem" userId="ebc40e0a9cafbfe1" providerId="LiveId" clId="{1D09EB56-418E-449A-B601-565BCA401887}" dt="2023-05-31T09:54:01.494" v="4418" actId="478"/>
          <ac:picMkLst>
            <pc:docMk/>
            <pc:sldMk cId="3827113457" sldId="258"/>
            <ac:picMk id="6" creationId="{3B8DEE52-537D-4CB9-ABC1-8C20A7A6C468}"/>
          </ac:picMkLst>
        </pc:picChg>
      </pc:sldChg>
      <pc:sldChg chg="modSp mod ord">
        <pc:chgData name="Thierry Van Cutsem" userId="ebc40e0a9cafbfe1" providerId="LiveId" clId="{1D09EB56-418E-449A-B601-565BCA401887}" dt="2023-05-31T09:46:29.782" v="4417" actId="21"/>
        <pc:sldMkLst>
          <pc:docMk/>
          <pc:sldMk cId="4178947280" sldId="259"/>
        </pc:sldMkLst>
        <pc:graphicFrameChg chg="modGraphic">
          <ac:chgData name="Thierry Van Cutsem" userId="ebc40e0a9cafbfe1" providerId="LiveId" clId="{1D09EB56-418E-449A-B601-565BCA401887}" dt="2023-05-31T09:46:29.782" v="4417" actId="21"/>
          <ac:graphicFrameMkLst>
            <pc:docMk/>
            <pc:sldMk cId="4178947280" sldId="259"/>
            <ac:graphicFrameMk id="4" creationId="{79E8BF8B-051A-4A3D-B8E1-407F8F958C88}"/>
          </ac:graphicFrameMkLst>
        </pc:graphicFrameChg>
      </pc:sldChg>
      <pc:sldChg chg="ord">
        <pc:chgData name="Thierry Van Cutsem" userId="ebc40e0a9cafbfe1" providerId="LiveId" clId="{1D09EB56-418E-449A-B601-565BCA401887}" dt="2023-05-30T15:20:59.039" v="1672"/>
        <pc:sldMkLst>
          <pc:docMk/>
          <pc:sldMk cId="2222813608" sldId="260"/>
        </pc:sldMkLst>
      </pc:sldChg>
      <pc:sldChg chg="addSp delSp modSp mod ord delAnim">
        <pc:chgData name="Thierry Van Cutsem" userId="ebc40e0a9cafbfe1" providerId="LiveId" clId="{1D09EB56-418E-449A-B601-565BCA401887}" dt="2023-06-02T08:13:07.377" v="6517" actId="1037"/>
        <pc:sldMkLst>
          <pc:docMk/>
          <pc:sldMk cId="1281091963" sldId="262"/>
        </pc:sldMkLst>
        <pc:spChg chg="mod">
          <ac:chgData name="Thierry Van Cutsem" userId="ebc40e0a9cafbfe1" providerId="LiveId" clId="{1D09EB56-418E-449A-B601-565BCA401887}" dt="2023-05-31T13:50:31.688" v="4520" actId="1076"/>
          <ac:spMkLst>
            <pc:docMk/>
            <pc:sldMk cId="1281091963" sldId="262"/>
            <ac:spMk id="3" creationId="{ABCB3BC1-4BFC-8D46-C6B2-919B3610E184}"/>
          </ac:spMkLst>
        </pc:spChg>
        <pc:spChg chg="del">
          <ac:chgData name="Thierry Van Cutsem" userId="ebc40e0a9cafbfe1" providerId="LiveId" clId="{1D09EB56-418E-449A-B601-565BCA401887}" dt="2023-05-31T13:48:19.529" v="4476" actId="478"/>
          <ac:spMkLst>
            <pc:docMk/>
            <pc:sldMk cId="1281091963" sldId="262"/>
            <ac:spMk id="14" creationId="{36ADC8A9-9423-AB3A-A8F2-F6A1C81A811A}"/>
          </ac:spMkLst>
        </pc:spChg>
        <pc:spChg chg="del">
          <ac:chgData name="Thierry Van Cutsem" userId="ebc40e0a9cafbfe1" providerId="LiveId" clId="{1D09EB56-418E-449A-B601-565BCA401887}" dt="2023-05-31T13:48:18.864" v="4475" actId="478"/>
          <ac:spMkLst>
            <pc:docMk/>
            <pc:sldMk cId="1281091963" sldId="262"/>
            <ac:spMk id="15" creationId="{8B32DBE4-642B-77EA-3117-A8E236DFFFC7}"/>
          </ac:spMkLst>
        </pc:spChg>
        <pc:spChg chg="del">
          <ac:chgData name="Thierry Van Cutsem" userId="ebc40e0a9cafbfe1" providerId="LiveId" clId="{1D09EB56-418E-449A-B601-565BCA401887}" dt="2023-05-31T13:48:20.298" v="4477" actId="478"/>
          <ac:spMkLst>
            <pc:docMk/>
            <pc:sldMk cId="1281091963" sldId="262"/>
            <ac:spMk id="16" creationId="{B9B33A31-8354-C2A3-DE16-3524A24F5AEA}"/>
          </ac:spMkLst>
        </pc:spChg>
        <pc:spChg chg="del">
          <ac:chgData name="Thierry Van Cutsem" userId="ebc40e0a9cafbfe1" providerId="LiveId" clId="{1D09EB56-418E-449A-B601-565BCA401887}" dt="2023-05-31T13:48:17.834" v="4474" actId="478"/>
          <ac:spMkLst>
            <pc:docMk/>
            <pc:sldMk cId="1281091963" sldId="262"/>
            <ac:spMk id="17" creationId="{032BDFED-B069-90AE-AB6E-4740AEAF262B}"/>
          </ac:spMkLst>
        </pc:spChg>
        <pc:spChg chg="del">
          <ac:chgData name="Thierry Van Cutsem" userId="ebc40e0a9cafbfe1" providerId="LiveId" clId="{1D09EB56-418E-449A-B601-565BCA401887}" dt="2023-05-31T13:48:16.832" v="4473" actId="478"/>
          <ac:spMkLst>
            <pc:docMk/>
            <pc:sldMk cId="1281091963" sldId="262"/>
            <ac:spMk id="18" creationId="{9695B014-601F-79B9-E7C6-0C1C3B6E6AA8}"/>
          </ac:spMkLst>
        </pc:spChg>
        <pc:grpChg chg="del">
          <ac:chgData name="Thierry Van Cutsem" userId="ebc40e0a9cafbfe1" providerId="LiveId" clId="{1D09EB56-418E-449A-B601-565BCA401887}" dt="2023-05-31T13:48:14.583" v="4472" actId="478"/>
          <ac:grpSpMkLst>
            <pc:docMk/>
            <pc:sldMk cId="1281091963" sldId="262"/>
            <ac:grpSpMk id="5" creationId="{A4DC7832-5C1E-83AB-798F-790ABDA14831}"/>
          </ac:grpSpMkLst>
        </pc:grpChg>
        <pc:picChg chg="add mod ord">
          <ac:chgData name="Thierry Van Cutsem" userId="ebc40e0a9cafbfe1" providerId="LiveId" clId="{1D09EB56-418E-449A-B601-565BCA401887}" dt="2023-06-02T08:13:07.377" v="6517" actId="1037"/>
          <ac:picMkLst>
            <pc:docMk/>
            <pc:sldMk cId="1281091963" sldId="262"/>
            <ac:picMk id="4" creationId="{7AAC0012-4A44-4220-ED25-390FA48E8360}"/>
          </ac:picMkLst>
        </pc:picChg>
        <pc:picChg chg="del">
          <ac:chgData name="Thierry Van Cutsem" userId="ebc40e0a9cafbfe1" providerId="LiveId" clId="{1D09EB56-418E-449A-B601-565BCA401887}" dt="2023-05-31T13:48:13.562" v="4471" actId="478"/>
          <ac:picMkLst>
            <pc:docMk/>
            <pc:sldMk cId="1281091963" sldId="262"/>
            <ac:picMk id="4" creationId="{DBB224F1-703A-47BB-8472-DE9D33766405}"/>
          </ac:picMkLst>
        </pc:picChg>
        <pc:picChg chg="add del mod ord">
          <ac:chgData name="Thierry Van Cutsem" userId="ebc40e0a9cafbfe1" providerId="LiveId" clId="{1D09EB56-418E-449A-B601-565BCA401887}" dt="2023-06-02T08:11:26.846" v="6505" actId="478"/>
          <ac:picMkLst>
            <pc:docMk/>
            <pc:sldMk cId="1281091963" sldId="262"/>
            <ac:picMk id="11" creationId="{2FFF853F-7255-F402-4749-7F789A3F1AEB}"/>
          </ac:picMkLst>
        </pc:picChg>
      </pc:sldChg>
      <pc:sldChg chg="modSp mod ord">
        <pc:chgData name="Thierry Van Cutsem" userId="ebc40e0a9cafbfe1" providerId="LiveId" clId="{1D09EB56-418E-449A-B601-565BCA401887}" dt="2024-03-28T10:22:46.812" v="12076" actId="6549"/>
        <pc:sldMkLst>
          <pc:docMk/>
          <pc:sldMk cId="1464802022" sldId="278"/>
        </pc:sldMkLst>
        <pc:spChg chg="mod">
          <ac:chgData name="Thierry Van Cutsem" userId="ebc40e0a9cafbfe1" providerId="LiveId" clId="{1D09EB56-418E-449A-B601-565BCA401887}" dt="2023-06-04T08:48:33.015" v="7360" actId="20577"/>
          <ac:spMkLst>
            <pc:docMk/>
            <pc:sldMk cId="1464802022" sldId="278"/>
            <ac:spMk id="2" creationId="{D6F27D72-24B0-49B4-9EE6-5D23B28C904D}"/>
          </ac:spMkLst>
        </pc:spChg>
        <pc:spChg chg="mod">
          <ac:chgData name="Thierry Van Cutsem" userId="ebc40e0a9cafbfe1" providerId="LiveId" clId="{1D09EB56-418E-449A-B601-565BCA401887}" dt="2024-03-28T10:22:46.812" v="12076" actId="6549"/>
          <ac:spMkLst>
            <pc:docMk/>
            <pc:sldMk cId="1464802022" sldId="278"/>
            <ac:spMk id="3" creationId="{3CDF3B50-9FD1-4DDA-AF21-A855D9F8EB30}"/>
          </ac:spMkLst>
        </pc:spChg>
      </pc:sldChg>
      <pc:sldChg chg="del">
        <pc:chgData name="Thierry Van Cutsem" userId="ebc40e0a9cafbfe1" providerId="LiveId" clId="{1D09EB56-418E-449A-B601-565BCA401887}" dt="2023-05-30T15:30:26.527" v="1681" actId="47"/>
        <pc:sldMkLst>
          <pc:docMk/>
          <pc:sldMk cId="771921970" sldId="284"/>
        </pc:sldMkLst>
      </pc:sldChg>
      <pc:sldChg chg="modSp del mod">
        <pc:chgData name="Thierry Van Cutsem" userId="ebc40e0a9cafbfe1" providerId="LiveId" clId="{1D09EB56-418E-449A-B601-565BCA401887}" dt="2024-03-28T10:23:49.193" v="12079" actId="47"/>
        <pc:sldMkLst>
          <pc:docMk/>
          <pc:sldMk cId="1428216477" sldId="290"/>
        </pc:sldMkLst>
        <pc:spChg chg="mod">
          <ac:chgData name="Thierry Van Cutsem" userId="ebc40e0a9cafbfe1" providerId="LiveId" clId="{1D09EB56-418E-449A-B601-565BCA401887}" dt="2023-05-30T13:15:38.253" v="187" actId="113"/>
          <ac:spMkLst>
            <pc:docMk/>
            <pc:sldMk cId="1428216477" sldId="290"/>
            <ac:spMk id="5" creationId="{7A9ECDC6-7222-0DB5-3FC1-93152FC5FA77}"/>
          </ac:spMkLst>
        </pc:spChg>
        <pc:spChg chg="mod">
          <ac:chgData name="Thierry Van Cutsem" userId="ebc40e0a9cafbfe1" providerId="LiveId" clId="{1D09EB56-418E-449A-B601-565BCA401887}" dt="2023-05-30T14:32:04.947" v="1435" actId="20577"/>
          <ac:spMkLst>
            <pc:docMk/>
            <pc:sldMk cId="1428216477" sldId="290"/>
            <ac:spMk id="8" creationId="{86675337-B41A-554E-6986-32CBC7504BBA}"/>
          </ac:spMkLst>
        </pc:spChg>
        <pc:spChg chg="mod">
          <ac:chgData name="Thierry Van Cutsem" userId="ebc40e0a9cafbfe1" providerId="LiveId" clId="{1D09EB56-418E-449A-B601-565BCA401887}" dt="2023-05-30T13:15:23.337" v="186" actId="1076"/>
          <ac:spMkLst>
            <pc:docMk/>
            <pc:sldMk cId="1428216477" sldId="290"/>
            <ac:spMk id="9" creationId="{4FF12FFF-EE04-27D6-B005-7177F4B97FE2}"/>
          </ac:spMkLst>
        </pc:spChg>
        <pc:picChg chg="mod">
          <ac:chgData name="Thierry Van Cutsem" userId="ebc40e0a9cafbfe1" providerId="LiveId" clId="{1D09EB56-418E-449A-B601-565BCA401887}" dt="2023-05-30T13:09:32.280" v="17" actId="1076"/>
          <ac:picMkLst>
            <pc:docMk/>
            <pc:sldMk cId="1428216477" sldId="290"/>
            <ac:picMk id="7" creationId="{0E7C5D76-47BD-08D2-6B77-6A83713254B0}"/>
          </ac:picMkLst>
        </pc:picChg>
      </pc:sldChg>
      <pc:sldChg chg="addSp delSp modSp del mod">
        <pc:chgData name="Thierry Van Cutsem" userId="ebc40e0a9cafbfe1" providerId="LiveId" clId="{1D09EB56-418E-449A-B601-565BCA401887}" dt="2024-03-28T10:23:49.193" v="12079" actId="47"/>
        <pc:sldMkLst>
          <pc:docMk/>
          <pc:sldMk cId="2106677249" sldId="292"/>
        </pc:sldMkLst>
        <pc:spChg chg="mod">
          <ac:chgData name="Thierry Van Cutsem" userId="ebc40e0a9cafbfe1" providerId="LiveId" clId="{1D09EB56-418E-449A-B601-565BCA401887}" dt="2023-05-30T14:00:10.417" v="664" actId="20577"/>
          <ac:spMkLst>
            <pc:docMk/>
            <pc:sldMk cId="2106677249" sldId="292"/>
            <ac:spMk id="6" creationId="{474E463F-343C-24FB-C17C-D60B5E116FC8}"/>
          </ac:spMkLst>
        </pc:spChg>
        <pc:spChg chg="mod ord">
          <ac:chgData name="Thierry Van Cutsem" userId="ebc40e0a9cafbfe1" providerId="LiveId" clId="{1D09EB56-418E-449A-B601-565BCA401887}" dt="2023-05-30T14:31:29.561" v="1432" actId="20577"/>
          <ac:spMkLst>
            <pc:docMk/>
            <pc:sldMk cId="2106677249" sldId="292"/>
            <ac:spMk id="8" creationId="{86675337-B41A-554E-6986-32CBC7504BBA}"/>
          </ac:spMkLst>
        </pc:spChg>
        <pc:picChg chg="add mod">
          <ac:chgData name="Thierry Van Cutsem" userId="ebc40e0a9cafbfe1" providerId="LiveId" clId="{1D09EB56-418E-449A-B601-565BCA401887}" dt="2023-05-30T14:23:58.357" v="1131" actId="1076"/>
          <ac:picMkLst>
            <pc:docMk/>
            <pc:sldMk cId="2106677249" sldId="292"/>
            <ac:picMk id="3" creationId="{8FA4B6E1-8A97-AA09-BC15-BAF0E217FB7A}"/>
          </ac:picMkLst>
        </pc:picChg>
        <pc:picChg chg="add del mod">
          <ac:chgData name="Thierry Van Cutsem" userId="ebc40e0a9cafbfe1" providerId="LiveId" clId="{1D09EB56-418E-449A-B601-565BCA401887}" dt="2023-05-30T14:12:36.810" v="1042" actId="478"/>
          <ac:picMkLst>
            <pc:docMk/>
            <pc:sldMk cId="2106677249" sldId="292"/>
            <ac:picMk id="5" creationId="{65F42859-9D9A-79DB-1707-0FCD96133577}"/>
          </ac:picMkLst>
        </pc:picChg>
        <pc:picChg chg="add del mod">
          <ac:chgData name="Thierry Van Cutsem" userId="ebc40e0a9cafbfe1" providerId="LiveId" clId="{1D09EB56-418E-449A-B601-565BCA401887}" dt="2023-05-30T14:19:22.516" v="1099" actId="478"/>
          <ac:picMkLst>
            <pc:docMk/>
            <pc:sldMk cId="2106677249" sldId="292"/>
            <ac:picMk id="9" creationId="{84168795-4750-87CA-FF97-C67E4BABFB93}"/>
          </ac:picMkLst>
        </pc:picChg>
        <pc:picChg chg="add del mod">
          <ac:chgData name="Thierry Van Cutsem" userId="ebc40e0a9cafbfe1" providerId="LiveId" clId="{1D09EB56-418E-449A-B601-565BCA401887}" dt="2023-05-30T14:19:23.041" v="1100" actId="478"/>
          <ac:picMkLst>
            <pc:docMk/>
            <pc:sldMk cId="2106677249" sldId="292"/>
            <ac:picMk id="11" creationId="{9B867E27-8F33-7992-4979-0646118628A1}"/>
          </ac:picMkLst>
        </pc:picChg>
        <pc:picChg chg="del mod ord">
          <ac:chgData name="Thierry Van Cutsem" userId="ebc40e0a9cafbfe1" providerId="LiveId" clId="{1D09EB56-418E-449A-B601-565BCA401887}" dt="2023-05-30T14:19:07.193" v="1091" actId="478"/>
          <ac:picMkLst>
            <pc:docMk/>
            <pc:sldMk cId="2106677249" sldId="292"/>
            <ac:picMk id="13" creationId="{92B1710E-A057-3038-CA71-F4976BC14AE5}"/>
          </ac:picMkLst>
        </pc:picChg>
        <pc:picChg chg="add mod">
          <ac:chgData name="Thierry Van Cutsem" userId="ebc40e0a9cafbfe1" providerId="LiveId" clId="{1D09EB56-418E-449A-B601-565BCA401887}" dt="2023-05-30T14:26:37.005" v="1326" actId="14100"/>
          <ac:picMkLst>
            <pc:docMk/>
            <pc:sldMk cId="2106677249" sldId="292"/>
            <ac:picMk id="14" creationId="{A6891FF4-DFA6-5119-99DA-11DC5489EBA5}"/>
          </ac:picMkLst>
        </pc:picChg>
        <pc:picChg chg="add mod">
          <ac:chgData name="Thierry Van Cutsem" userId="ebc40e0a9cafbfe1" providerId="LiveId" clId="{1D09EB56-418E-449A-B601-565BCA401887}" dt="2023-05-30T14:26:30.825" v="1325" actId="14100"/>
          <ac:picMkLst>
            <pc:docMk/>
            <pc:sldMk cId="2106677249" sldId="292"/>
            <ac:picMk id="16" creationId="{099430D0-4A17-37A4-3D83-49DD4BE7F001}"/>
          </ac:picMkLst>
        </pc:picChg>
        <pc:picChg chg="del mod ord">
          <ac:chgData name="Thierry Van Cutsem" userId="ebc40e0a9cafbfe1" providerId="LiveId" clId="{1D09EB56-418E-449A-B601-565BCA401887}" dt="2023-05-30T14:19:20.512" v="1098" actId="478"/>
          <ac:picMkLst>
            <pc:docMk/>
            <pc:sldMk cId="2106677249" sldId="292"/>
            <ac:picMk id="17" creationId="{0BB7E431-6EC7-FAF8-93F2-A83B35567B52}"/>
          </ac:picMkLst>
        </pc:picChg>
        <pc:picChg chg="add mod ord">
          <ac:chgData name="Thierry Van Cutsem" userId="ebc40e0a9cafbfe1" providerId="LiveId" clId="{1D09EB56-418E-449A-B601-565BCA401887}" dt="2023-05-30T14:27:18.821" v="1338" actId="1036"/>
          <ac:picMkLst>
            <pc:docMk/>
            <pc:sldMk cId="2106677249" sldId="292"/>
            <ac:picMk id="19" creationId="{BBB2660F-3110-5F28-8F2E-47182D1EF940}"/>
          </ac:picMkLst>
        </pc:picChg>
      </pc:sldChg>
      <pc:sldChg chg="modSp del mod ord">
        <pc:chgData name="Thierry Van Cutsem" userId="ebc40e0a9cafbfe1" providerId="LiveId" clId="{1D09EB56-418E-449A-B601-565BCA401887}" dt="2024-03-28T10:23:49.193" v="12079" actId="47"/>
        <pc:sldMkLst>
          <pc:docMk/>
          <pc:sldMk cId="3726700767" sldId="293"/>
        </pc:sldMkLst>
        <pc:spChg chg="mod">
          <ac:chgData name="Thierry Van Cutsem" userId="ebc40e0a9cafbfe1" providerId="LiveId" clId="{1D09EB56-418E-449A-B601-565BCA401887}" dt="2023-05-30T14:31:59.297" v="1434" actId="6549"/>
          <ac:spMkLst>
            <pc:docMk/>
            <pc:sldMk cId="3726700767" sldId="293"/>
            <ac:spMk id="2" creationId="{C87B6A5B-3D98-A909-E1ED-DB0E52B25E1D}"/>
          </ac:spMkLst>
        </pc:spChg>
        <pc:spChg chg="mod">
          <ac:chgData name="Thierry Van Cutsem" userId="ebc40e0a9cafbfe1" providerId="LiveId" clId="{1D09EB56-418E-449A-B601-565BCA401887}" dt="2023-05-30T14:38:55.380" v="1607" actId="20577"/>
          <ac:spMkLst>
            <pc:docMk/>
            <pc:sldMk cId="3726700767" sldId="293"/>
            <ac:spMk id="14" creationId="{349DF698-A1D6-76E0-172A-11E8AE7721CA}"/>
          </ac:spMkLst>
        </pc:spChg>
        <pc:spChg chg="mod">
          <ac:chgData name="Thierry Van Cutsem" userId="ebc40e0a9cafbfe1" providerId="LiveId" clId="{1D09EB56-418E-449A-B601-565BCA401887}" dt="2023-05-30T14:37:36.088" v="1476" actId="1076"/>
          <ac:spMkLst>
            <pc:docMk/>
            <pc:sldMk cId="3726700767" sldId="293"/>
            <ac:spMk id="20" creationId="{C4927198-53AC-20F8-41D5-85A404E8BF3E}"/>
          </ac:spMkLst>
        </pc:spChg>
        <pc:picChg chg="mod">
          <ac:chgData name="Thierry Van Cutsem" userId="ebc40e0a9cafbfe1" providerId="LiveId" clId="{1D09EB56-418E-449A-B601-565BCA401887}" dt="2023-05-30T14:37:12.839" v="1470" actId="1076"/>
          <ac:picMkLst>
            <pc:docMk/>
            <pc:sldMk cId="3726700767" sldId="293"/>
            <ac:picMk id="6" creationId="{9E1F0B43-10F4-478F-F39A-18A5E664DE43}"/>
          </ac:picMkLst>
        </pc:picChg>
        <pc:picChg chg="mod">
          <ac:chgData name="Thierry Van Cutsem" userId="ebc40e0a9cafbfe1" providerId="LiveId" clId="{1D09EB56-418E-449A-B601-565BCA401887}" dt="2023-05-30T14:37:29.776" v="1474" actId="1076"/>
          <ac:picMkLst>
            <pc:docMk/>
            <pc:sldMk cId="3726700767" sldId="293"/>
            <ac:picMk id="12" creationId="{7D37E5B0-04FC-6E37-BB26-D2E96631076B}"/>
          </ac:picMkLst>
        </pc:picChg>
        <pc:picChg chg="mod">
          <ac:chgData name="Thierry Van Cutsem" userId="ebc40e0a9cafbfe1" providerId="LiveId" clId="{1D09EB56-418E-449A-B601-565BCA401887}" dt="2023-05-30T14:37:32.814" v="1475" actId="1076"/>
          <ac:picMkLst>
            <pc:docMk/>
            <pc:sldMk cId="3726700767" sldId="293"/>
            <ac:picMk id="19" creationId="{7411C27E-D78E-E983-D816-5DF2B2B0FEBE}"/>
          </ac:picMkLst>
        </pc:picChg>
      </pc:sldChg>
      <pc:sldChg chg="addSp delSp modSp del mod">
        <pc:chgData name="Thierry Van Cutsem" userId="ebc40e0a9cafbfe1" providerId="LiveId" clId="{1D09EB56-418E-449A-B601-565BCA401887}" dt="2023-05-30T14:31:54.477" v="1433" actId="47"/>
        <pc:sldMkLst>
          <pc:docMk/>
          <pc:sldMk cId="4102422380" sldId="294"/>
        </pc:sldMkLst>
        <pc:spChg chg="mod">
          <ac:chgData name="Thierry Van Cutsem" userId="ebc40e0a9cafbfe1" providerId="LiveId" clId="{1D09EB56-418E-449A-B601-565BCA401887}" dt="2023-05-30T13:18:54.698" v="312" actId="20577"/>
          <ac:spMkLst>
            <pc:docMk/>
            <pc:sldMk cId="4102422380" sldId="294"/>
            <ac:spMk id="5" creationId="{7A9ECDC6-7222-0DB5-3FC1-93152FC5FA77}"/>
          </ac:spMkLst>
        </pc:spChg>
        <pc:spChg chg="mod">
          <ac:chgData name="Thierry Van Cutsem" userId="ebc40e0a9cafbfe1" providerId="LiveId" clId="{1D09EB56-418E-449A-B601-565BCA401887}" dt="2023-05-30T14:00:33.791" v="667" actId="20577"/>
          <ac:spMkLst>
            <pc:docMk/>
            <pc:sldMk cId="4102422380" sldId="294"/>
            <ac:spMk id="14" creationId="{349DF698-A1D6-76E0-172A-11E8AE7721CA}"/>
          </ac:spMkLst>
        </pc:spChg>
        <pc:picChg chg="add del">
          <ac:chgData name="Thierry Van Cutsem" userId="ebc40e0a9cafbfe1" providerId="LiveId" clId="{1D09EB56-418E-449A-B601-565BCA401887}" dt="2023-05-30T14:13:52.097" v="1051" actId="22"/>
          <ac:picMkLst>
            <pc:docMk/>
            <pc:sldMk cId="4102422380" sldId="294"/>
            <ac:picMk id="3" creationId="{2D199CEB-315F-E1CB-0321-84EF9F6CB582}"/>
          </ac:picMkLst>
        </pc:picChg>
        <pc:picChg chg="del">
          <ac:chgData name="Thierry Van Cutsem" userId="ebc40e0a9cafbfe1" providerId="LiveId" clId="{1D09EB56-418E-449A-B601-565BCA401887}" dt="2023-05-30T14:02:03.824" v="669" actId="478"/>
          <ac:picMkLst>
            <pc:docMk/>
            <pc:sldMk cId="4102422380" sldId="294"/>
            <ac:picMk id="6" creationId="{6EBEAFEB-2B02-C8A1-84D8-67DA664E1BE8}"/>
          </ac:picMkLst>
        </pc:picChg>
        <pc:picChg chg="mod">
          <ac:chgData name="Thierry Van Cutsem" userId="ebc40e0a9cafbfe1" providerId="LiveId" clId="{1D09EB56-418E-449A-B601-565BCA401887}" dt="2023-05-30T14:11:08.682" v="1030" actId="1076"/>
          <ac:picMkLst>
            <pc:docMk/>
            <pc:sldMk cId="4102422380" sldId="294"/>
            <ac:picMk id="7" creationId="{71C5C522-F855-3657-62E2-5EC71D1C14D2}"/>
          </ac:picMkLst>
        </pc:picChg>
      </pc:sldChg>
      <pc:sldChg chg="modSp del mod">
        <pc:chgData name="Thierry Van Cutsem" userId="ebc40e0a9cafbfe1" providerId="LiveId" clId="{1D09EB56-418E-449A-B601-565BCA401887}" dt="2024-03-28T10:23:49.193" v="12079" actId="47"/>
        <pc:sldMkLst>
          <pc:docMk/>
          <pc:sldMk cId="1484297597" sldId="295"/>
        </pc:sldMkLst>
        <pc:spChg chg="mod">
          <ac:chgData name="Thierry Van Cutsem" userId="ebc40e0a9cafbfe1" providerId="LiveId" clId="{1D09EB56-418E-449A-B601-565BCA401887}" dt="2023-05-30T14:36:55.809" v="1469" actId="6549"/>
          <ac:spMkLst>
            <pc:docMk/>
            <pc:sldMk cId="1484297597" sldId="295"/>
            <ac:spMk id="5" creationId="{7A9ECDC6-7222-0DB5-3FC1-93152FC5FA77}"/>
          </ac:spMkLst>
        </pc:spChg>
      </pc:sldChg>
      <pc:sldChg chg="modSp del mod">
        <pc:chgData name="Thierry Van Cutsem" userId="ebc40e0a9cafbfe1" providerId="LiveId" clId="{1D09EB56-418E-449A-B601-565BCA401887}" dt="2024-03-28T10:23:49.193" v="12079" actId="47"/>
        <pc:sldMkLst>
          <pc:docMk/>
          <pc:sldMk cId="2670357307" sldId="296"/>
        </pc:sldMkLst>
        <pc:spChg chg="mod">
          <ac:chgData name="Thierry Van Cutsem" userId="ebc40e0a9cafbfe1" providerId="LiveId" clId="{1D09EB56-418E-449A-B601-565BCA401887}" dt="2023-05-30T14:39:40.285" v="1608" actId="6549"/>
          <ac:spMkLst>
            <pc:docMk/>
            <pc:sldMk cId="2670357307" sldId="296"/>
            <ac:spMk id="5" creationId="{7A9ECDC6-7222-0DB5-3FC1-93152FC5FA77}"/>
          </ac:spMkLst>
        </pc:spChg>
        <pc:spChg chg="mod">
          <ac:chgData name="Thierry Van Cutsem" userId="ebc40e0a9cafbfe1" providerId="LiveId" clId="{1D09EB56-418E-449A-B601-565BCA401887}" dt="2023-12-10T16:58:06.181" v="11997" actId="20577"/>
          <ac:spMkLst>
            <pc:docMk/>
            <pc:sldMk cId="2670357307" sldId="296"/>
            <ac:spMk id="14" creationId="{349DF698-A1D6-76E0-172A-11E8AE7721CA}"/>
          </ac:spMkLst>
        </pc:spChg>
      </pc:sldChg>
      <pc:sldChg chg="addSp delSp modSp del mod">
        <pc:chgData name="Thierry Van Cutsem" userId="ebc40e0a9cafbfe1" providerId="LiveId" clId="{1D09EB56-418E-449A-B601-565BCA401887}" dt="2024-03-28T10:23:49.193" v="12079" actId="47"/>
        <pc:sldMkLst>
          <pc:docMk/>
          <pc:sldMk cId="1602892552" sldId="298"/>
        </pc:sldMkLst>
        <pc:spChg chg="add mod">
          <ac:chgData name="Thierry Van Cutsem" userId="ebc40e0a9cafbfe1" providerId="LiveId" clId="{1D09EB56-418E-449A-B601-565BCA401887}" dt="2023-11-24T08:12:14.811" v="11987" actId="1036"/>
          <ac:spMkLst>
            <pc:docMk/>
            <pc:sldMk cId="1602892552" sldId="298"/>
            <ac:spMk id="2" creationId="{222FBEB4-7BDD-0DEA-3C1B-7303E1BA20AA}"/>
          </ac:spMkLst>
        </pc:spChg>
        <pc:spChg chg="del">
          <ac:chgData name="Thierry Van Cutsem" userId="ebc40e0a9cafbfe1" providerId="LiveId" clId="{1D09EB56-418E-449A-B601-565BCA401887}" dt="2023-05-30T14:41:01.275" v="1616" actId="478"/>
          <ac:spMkLst>
            <pc:docMk/>
            <pc:sldMk cId="1602892552" sldId="298"/>
            <ac:spMk id="2" creationId="{43CFD067-467E-7DB6-C768-F34605EC954C}"/>
          </ac:spMkLst>
        </pc:spChg>
        <pc:spChg chg="mod">
          <ac:chgData name="Thierry Van Cutsem" userId="ebc40e0a9cafbfe1" providerId="LiveId" clId="{1D09EB56-418E-449A-B601-565BCA401887}" dt="2023-05-30T14:40:35.567" v="1615" actId="6549"/>
          <ac:spMkLst>
            <pc:docMk/>
            <pc:sldMk cId="1602892552" sldId="298"/>
            <ac:spMk id="5" creationId="{7A9ECDC6-7222-0DB5-3FC1-93152FC5FA77}"/>
          </ac:spMkLst>
        </pc:spChg>
        <pc:spChg chg="mod">
          <ac:chgData name="Thierry Van Cutsem" userId="ebc40e0a9cafbfe1" providerId="LiveId" clId="{1D09EB56-418E-449A-B601-565BCA401887}" dt="2023-11-24T08:12:06.695" v="11982" actId="6549"/>
          <ac:spMkLst>
            <pc:docMk/>
            <pc:sldMk cId="1602892552" sldId="298"/>
            <ac:spMk id="14" creationId="{349DF698-A1D6-76E0-172A-11E8AE7721CA}"/>
          </ac:spMkLst>
        </pc:spChg>
      </pc:sldChg>
      <pc:sldChg chg="modSp del mod">
        <pc:chgData name="Thierry Van Cutsem" userId="ebc40e0a9cafbfe1" providerId="LiveId" clId="{1D09EB56-418E-449A-B601-565BCA401887}" dt="2024-03-28T10:23:49.193" v="12079" actId="47"/>
        <pc:sldMkLst>
          <pc:docMk/>
          <pc:sldMk cId="112499135" sldId="299"/>
        </pc:sldMkLst>
        <pc:spChg chg="mod">
          <ac:chgData name="Thierry Van Cutsem" userId="ebc40e0a9cafbfe1" providerId="LiveId" clId="{1D09EB56-418E-449A-B601-565BCA401887}" dt="2023-05-30T14:42:38.364" v="1662" actId="6549"/>
          <ac:spMkLst>
            <pc:docMk/>
            <pc:sldMk cId="112499135" sldId="299"/>
            <ac:spMk id="7" creationId="{0F74EC98-196A-8003-C6DA-0D41BF13DEA6}"/>
          </ac:spMkLst>
        </pc:spChg>
        <pc:spChg chg="mod">
          <ac:chgData name="Thierry Van Cutsem" userId="ebc40e0a9cafbfe1" providerId="LiveId" clId="{1D09EB56-418E-449A-B601-565BCA401887}" dt="2023-05-30T14:42:07.793" v="1661" actId="20577"/>
          <ac:spMkLst>
            <pc:docMk/>
            <pc:sldMk cId="112499135" sldId="299"/>
            <ac:spMk id="9" creationId="{2744BCA7-F624-1E11-66DE-9DDFC19685E5}"/>
          </ac:spMkLst>
        </pc:spChg>
      </pc:sldChg>
      <pc:sldChg chg="addSp delSp modSp del mod">
        <pc:chgData name="Thierry Van Cutsem" userId="ebc40e0a9cafbfe1" providerId="LiveId" clId="{1D09EB56-418E-449A-B601-565BCA401887}" dt="2023-10-13T12:51:08.419" v="11450" actId="47"/>
        <pc:sldMkLst>
          <pc:docMk/>
          <pc:sldMk cId="3831365276" sldId="300"/>
        </pc:sldMkLst>
        <pc:spChg chg="del">
          <ac:chgData name="Thierry Van Cutsem" userId="ebc40e0a9cafbfe1" providerId="LiveId" clId="{1D09EB56-418E-449A-B601-565BCA401887}" dt="2023-05-31T08:57:23.220" v="4087" actId="478"/>
          <ac:spMkLst>
            <pc:docMk/>
            <pc:sldMk cId="3831365276" sldId="300"/>
            <ac:spMk id="2" creationId="{D7E1796A-66ED-42BF-9676-548E5411A2B0}"/>
          </ac:spMkLst>
        </pc:spChg>
        <pc:spChg chg="del">
          <ac:chgData name="Thierry Van Cutsem" userId="ebc40e0a9cafbfe1" providerId="LiveId" clId="{1D09EB56-418E-449A-B601-565BCA401887}" dt="2023-05-31T08:57:24.938" v="4088" actId="478"/>
          <ac:spMkLst>
            <pc:docMk/>
            <pc:sldMk cId="3831365276" sldId="300"/>
            <ac:spMk id="3" creationId="{AF3591E0-C4ED-4098-9AF2-A9E9CCF1F0D5}"/>
          </ac:spMkLst>
        </pc:spChg>
        <pc:spChg chg="add del mod">
          <ac:chgData name="Thierry Van Cutsem" userId="ebc40e0a9cafbfe1" providerId="LiveId" clId="{1D09EB56-418E-449A-B601-565BCA401887}" dt="2023-05-30T22:01:25.696" v="3380" actId="478"/>
          <ac:spMkLst>
            <pc:docMk/>
            <pc:sldMk cId="3831365276" sldId="300"/>
            <ac:spMk id="8" creationId="{26085493-653D-690B-DD8C-4FD42888DC64}"/>
          </ac:spMkLst>
        </pc:spChg>
        <pc:spChg chg="add mod">
          <ac:chgData name="Thierry Van Cutsem" userId="ebc40e0a9cafbfe1" providerId="LiveId" clId="{1D09EB56-418E-449A-B601-565BCA401887}" dt="2023-05-31T17:20:38.171" v="5000" actId="1076"/>
          <ac:spMkLst>
            <pc:docMk/>
            <pc:sldMk cId="3831365276" sldId="300"/>
            <ac:spMk id="13" creationId="{117464A8-AA54-8840-5A0B-BC2DBDBD64F0}"/>
          </ac:spMkLst>
        </pc:spChg>
        <pc:spChg chg="add del mod">
          <ac:chgData name="Thierry Van Cutsem" userId="ebc40e0a9cafbfe1" providerId="LiveId" clId="{1D09EB56-418E-449A-B601-565BCA401887}" dt="2023-05-30T22:20:40.011" v="3821" actId="478"/>
          <ac:spMkLst>
            <pc:docMk/>
            <pc:sldMk cId="3831365276" sldId="300"/>
            <ac:spMk id="14" creationId="{6D08D25A-A514-E6D9-A205-08CF2C2FFE5B}"/>
          </ac:spMkLst>
        </pc:spChg>
        <pc:spChg chg="mod">
          <ac:chgData name="Thierry Van Cutsem" userId="ebc40e0a9cafbfe1" providerId="LiveId" clId="{1D09EB56-418E-449A-B601-565BCA401887}" dt="2023-05-31T17:18:13.365" v="4966" actId="12"/>
          <ac:spMkLst>
            <pc:docMk/>
            <pc:sldMk cId="3831365276" sldId="300"/>
            <ac:spMk id="16" creationId="{7D06043C-48F0-4CBE-9E0F-B483CA71D7A1}"/>
          </ac:spMkLst>
        </pc:spChg>
        <pc:spChg chg="add mod">
          <ac:chgData name="Thierry Van Cutsem" userId="ebc40e0a9cafbfe1" providerId="LiveId" clId="{1D09EB56-418E-449A-B601-565BCA401887}" dt="2023-06-04T12:37:29.768" v="10623" actId="114"/>
          <ac:spMkLst>
            <pc:docMk/>
            <pc:sldMk cId="3831365276" sldId="300"/>
            <ac:spMk id="31" creationId="{4717F0CC-619A-0DE1-4472-F46E135FCED1}"/>
          </ac:spMkLst>
        </pc:spChg>
        <pc:picChg chg="add del mod">
          <ac:chgData name="Thierry Van Cutsem" userId="ebc40e0a9cafbfe1" providerId="LiveId" clId="{1D09EB56-418E-449A-B601-565BCA401887}" dt="2023-05-30T21:56:37.446" v="3344" actId="478"/>
          <ac:picMkLst>
            <pc:docMk/>
            <pc:sldMk cId="3831365276" sldId="300"/>
            <ac:picMk id="7" creationId="{42B6ADE5-57EC-CE62-AF70-A07F4919EF0A}"/>
          </ac:picMkLst>
        </pc:picChg>
        <pc:picChg chg="add del mod">
          <ac:chgData name="Thierry Van Cutsem" userId="ebc40e0a9cafbfe1" providerId="LiveId" clId="{1D09EB56-418E-449A-B601-565BCA401887}" dt="2023-05-31T08:56:31.752" v="4069" actId="478"/>
          <ac:picMkLst>
            <pc:docMk/>
            <pc:sldMk cId="3831365276" sldId="300"/>
            <ac:picMk id="10" creationId="{2229FFAB-8802-A0B0-DB38-905F0D382960}"/>
          </ac:picMkLst>
        </pc:picChg>
        <pc:picChg chg="add del">
          <ac:chgData name="Thierry Van Cutsem" userId="ebc40e0a9cafbfe1" providerId="LiveId" clId="{1D09EB56-418E-449A-B601-565BCA401887}" dt="2023-05-30T22:00:23.755" v="3369" actId="22"/>
          <ac:picMkLst>
            <pc:docMk/>
            <pc:sldMk cId="3831365276" sldId="300"/>
            <ac:picMk id="12" creationId="{BC6C3AAF-A60B-812D-2857-1F43F70816ED}"/>
          </ac:picMkLst>
        </pc:picChg>
        <pc:picChg chg="del">
          <ac:chgData name="Thierry Van Cutsem" userId="ebc40e0a9cafbfe1" providerId="LiveId" clId="{1D09EB56-418E-449A-B601-565BCA401887}" dt="2023-05-30T16:46:05.511" v="2687" actId="478"/>
          <ac:picMkLst>
            <pc:docMk/>
            <pc:sldMk cId="3831365276" sldId="300"/>
            <ac:picMk id="19" creationId="{F622A68C-DCCC-D61C-6C55-2E6F850B9D95}"/>
          </ac:picMkLst>
        </pc:picChg>
        <pc:picChg chg="add del mod">
          <ac:chgData name="Thierry Van Cutsem" userId="ebc40e0a9cafbfe1" providerId="LiveId" clId="{1D09EB56-418E-449A-B601-565BCA401887}" dt="2023-05-31T08:56:49.238" v="4075" actId="478"/>
          <ac:picMkLst>
            <pc:docMk/>
            <pc:sldMk cId="3831365276" sldId="300"/>
            <ac:picMk id="28" creationId="{867EBE6C-0FC3-D8EB-6AF1-D4094C265059}"/>
          </ac:picMkLst>
        </pc:picChg>
        <pc:picChg chg="add mod ord">
          <ac:chgData name="Thierry Van Cutsem" userId="ebc40e0a9cafbfe1" providerId="LiveId" clId="{1D09EB56-418E-449A-B601-565BCA401887}" dt="2023-05-31T08:56:45.855" v="4074" actId="167"/>
          <ac:picMkLst>
            <pc:docMk/>
            <pc:sldMk cId="3831365276" sldId="300"/>
            <ac:picMk id="30" creationId="{FAE5B676-4C3F-B5B3-41E9-0E4C439D5842}"/>
          </ac:picMkLst>
        </pc:picChg>
        <pc:cxnChg chg="add del mod">
          <ac:chgData name="Thierry Van Cutsem" userId="ebc40e0a9cafbfe1" providerId="LiveId" clId="{1D09EB56-418E-449A-B601-565BCA401887}" dt="2023-05-30T22:20:36.234" v="3820" actId="478"/>
          <ac:cxnSpMkLst>
            <pc:docMk/>
            <pc:sldMk cId="3831365276" sldId="300"/>
            <ac:cxnSpMk id="17" creationId="{AECDD025-5B46-1875-6E2B-45AE40FF0F67}"/>
          </ac:cxnSpMkLst>
        </pc:cxnChg>
        <pc:cxnChg chg="add del mod">
          <ac:chgData name="Thierry Van Cutsem" userId="ebc40e0a9cafbfe1" providerId="LiveId" clId="{1D09EB56-418E-449A-B601-565BCA401887}" dt="2023-05-30T22:20:35.182" v="3819" actId="478"/>
          <ac:cxnSpMkLst>
            <pc:docMk/>
            <pc:sldMk cId="3831365276" sldId="300"/>
            <ac:cxnSpMk id="22" creationId="{580BF972-E80A-33A4-67CC-BCE904130524}"/>
          </ac:cxnSpMkLst>
        </pc:cxnChg>
        <pc:cxnChg chg="add mod">
          <ac:chgData name="Thierry Van Cutsem" userId="ebc40e0a9cafbfe1" providerId="LiveId" clId="{1D09EB56-418E-449A-B601-565BCA401887}" dt="2023-06-04T12:36:25.933" v="10607" actId="20577"/>
          <ac:cxnSpMkLst>
            <pc:docMk/>
            <pc:sldMk cId="3831365276" sldId="300"/>
            <ac:cxnSpMk id="33" creationId="{BE6A6C99-EAE6-4680-C745-A99ED39FF118}"/>
          </ac:cxnSpMkLst>
        </pc:cxnChg>
      </pc:sldChg>
      <pc:sldChg chg="addSp delSp modSp del mod">
        <pc:chgData name="Thierry Van Cutsem" userId="ebc40e0a9cafbfe1" providerId="LiveId" clId="{1D09EB56-418E-449A-B601-565BCA401887}" dt="2024-03-28T10:23:49.193" v="12079" actId="47"/>
        <pc:sldMkLst>
          <pc:docMk/>
          <pc:sldMk cId="3813382099" sldId="301"/>
        </pc:sldMkLst>
        <pc:spChg chg="mod ord">
          <ac:chgData name="Thierry Van Cutsem" userId="ebc40e0a9cafbfe1" providerId="LiveId" clId="{1D09EB56-418E-449A-B601-565BCA401887}" dt="2023-05-30T21:50:13.178" v="3300" actId="20577"/>
          <ac:spMkLst>
            <pc:docMk/>
            <pc:sldMk cId="3813382099" sldId="301"/>
            <ac:spMk id="3" creationId="{507C2F3B-5402-6F64-1C3E-E5374502BA55}"/>
          </ac:spMkLst>
        </pc:spChg>
        <pc:spChg chg="mod">
          <ac:chgData name="Thierry Van Cutsem" userId="ebc40e0a9cafbfe1" providerId="LiveId" clId="{1D09EB56-418E-449A-B601-565BCA401887}" dt="2023-05-30T16:14:02.088" v="2686" actId="20577"/>
          <ac:spMkLst>
            <pc:docMk/>
            <pc:sldMk cId="3813382099" sldId="301"/>
            <ac:spMk id="7" creationId="{BA78C891-3F1B-F68A-336E-87B16669457C}"/>
          </ac:spMkLst>
        </pc:spChg>
        <pc:picChg chg="add del mod">
          <ac:chgData name="Thierry Van Cutsem" userId="ebc40e0a9cafbfe1" providerId="LiveId" clId="{1D09EB56-418E-449A-B601-565BCA401887}" dt="2023-05-30T15:46:09.654" v="1930" actId="478"/>
          <ac:picMkLst>
            <pc:docMk/>
            <pc:sldMk cId="3813382099" sldId="301"/>
            <ac:picMk id="5" creationId="{678B75BA-A887-49F6-87FD-8DBD233A606D}"/>
          </ac:picMkLst>
        </pc:picChg>
        <pc:picChg chg="add mod">
          <ac:chgData name="Thierry Van Cutsem" userId="ebc40e0a9cafbfe1" providerId="LiveId" clId="{1D09EB56-418E-449A-B601-565BCA401887}" dt="2023-05-30T16:11:18.249" v="2608" actId="1076"/>
          <ac:picMkLst>
            <pc:docMk/>
            <pc:sldMk cId="3813382099" sldId="301"/>
            <ac:picMk id="8" creationId="{BE63E64F-933D-FCCA-FFE5-AD55E7B6807B}"/>
          </ac:picMkLst>
        </pc:picChg>
        <pc:picChg chg="add mod">
          <ac:chgData name="Thierry Van Cutsem" userId="ebc40e0a9cafbfe1" providerId="LiveId" clId="{1D09EB56-418E-449A-B601-565BCA401887}" dt="2023-05-30T16:13:27.440" v="2628" actId="1036"/>
          <ac:picMkLst>
            <pc:docMk/>
            <pc:sldMk cId="3813382099" sldId="301"/>
            <ac:picMk id="10" creationId="{B23481FF-5EB6-F18B-339A-F8796D913D0D}"/>
          </ac:picMkLst>
        </pc:picChg>
        <pc:picChg chg="del mod">
          <ac:chgData name="Thierry Van Cutsem" userId="ebc40e0a9cafbfe1" providerId="LiveId" clId="{1D09EB56-418E-449A-B601-565BCA401887}" dt="2023-05-30T15:39:14.527" v="1873" actId="478"/>
          <ac:picMkLst>
            <pc:docMk/>
            <pc:sldMk cId="3813382099" sldId="301"/>
            <ac:picMk id="11" creationId="{810EB38D-9BFE-9A71-8EA4-D031FC4B5873}"/>
          </ac:picMkLst>
        </pc:picChg>
        <pc:picChg chg="del mod">
          <ac:chgData name="Thierry Van Cutsem" userId="ebc40e0a9cafbfe1" providerId="LiveId" clId="{1D09EB56-418E-449A-B601-565BCA401887}" dt="2023-05-30T16:04:07.401" v="2370" actId="478"/>
          <ac:picMkLst>
            <pc:docMk/>
            <pc:sldMk cId="3813382099" sldId="301"/>
            <ac:picMk id="13" creationId="{8B2244B9-736C-8DFD-616B-1099366DAACE}"/>
          </ac:picMkLst>
        </pc:picChg>
        <pc:picChg chg="add del">
          <ac:chgData name="Thierry Van Cutsem" userId="ebc40e0a9cafbfe1" providerId="LiveId" clId="{1D09EB56-418E-449A-B601-565BCA401887}" dt="2023-05-30T16:09:39.506" v="2566" actId="22"/>
          <ac:picMkLst>
            <pc:docMk/>
            <pc:sldMk cId="3813382099" sldId="301"/>
            <ac:picMk id="14" creationId="{DA4144BA-7FF0-EA0D-D0CE-45AFD662F950}"/>
          </ac:picMkLst>
        </pc:picChg>
        <pc:picChg chg="add mod ord">
          <ac:chgData name="Thierry Van Cutsem" userId="ebc40e0a9cafbfe1" providerId="LiveId" clId="{1D09EB56-418E-449A-B601-565BCA401887}" dt="2023-05-30T16:12:51.393" v="2627" actId="167"/>
          <ac:picMkLst>
            <pc:docMk/>
            <pc:sldMk cId="3813382099" sldId="301"/>
            <ac:picMk id="15" creationId="{23B8B9DD-48E8-93DF-78C8-84578795049F}"/>
          </ac:picMkLst>
        </pc:picChg>
      </pc:sldChg>
      <pc:sldChg chg="addSp delSp modSp del mod">
        <pc:chgData name="Thierry Van Cutsem" userId="ebc40e0a9cafbfe1" providerId="LiveId" clId="{1D09EB56-418E-449A-B601-565BCA401887}" dt="2024-03-28T10:23:49.193" v="12079" actId="47"/>
        <pc:sldMkLst>
          <pc:docMk/>
          <pc:sldMk cId="3292712489" sldId="302"/>
        </pc:sldMkLst>
        <pc:spChg chg="add mod">
          <ac:chgData name="Thierry Van Cutsem" userId="ebc40e0a9cafbfe1" providerId="LiveId" clId="{1D09EB56-418E-449A-B601-565BCA401887}" dt="2023-11-06T16:02:14.660" v="11565" actId="14100"/>
          <ac:spMkLst>
            <pc:docMk/>
            <pc:sldMk cId="3292712489" sldId="302"/>
            <ac:spMk id="2" creationId="{270D5E7F-371E-E542-8742-89747C84CB0B}"/>
          </ac:spMkLst>
        </pc:spChg>
        <pc:spChg chg="mod">
          <ac:chgData name="Thierry Van Cutsem" userId="ebc40e0a9cafbfe1" providerId="LiveId" clId="{1D09EB56-418E-449A-B601-565BCA401887}" dt="2023-05-31T09:01:37.833" v="4283" actId="20577"/>
          <ac:spMkLst>
            <pc:docMk/>
            <pc:sldMk cId="3292712489" sldId="302"/>
            <ac:spMk id="5" creationId="{6C4FDFB1-58ED-43FC-8507-890F2233D977}"/>
          </ac:spMkLst>
        </pc:spChg>
        <pc:spChg chg="add del mod">
          <ac:chgData name="Thierry Van Cutsem" userId="ebc40e0a9cafbfe1" providerId="LiveId" clId="{1D09EB56-418E-449A-B601-565BCA401887}" dt="2023-11-06T16:31:50.419" v="11868" actId="478"/>
          <ac:spMkLst>
            <pc:docMk/>
            <pc:sldMk cId="3292712489" sldId="302"/>
            <ac:spMk id="7" creationId="{3AD2F843-F454-CD9A-64D0-FD67656BC1D3}"/>
          </ac:spMkLst>
        </pc:spChg>
        <pc:spChg chg="add mod">
          <ac:chgData name="Thierry Van Cutsem" userId="ebc40e0a9cafbfe1" providerId="LiveId" clId="{1D09EB56-418E-449A-B601-565BCA401887}" dt="2023-11-06T16:41:09.193" v="11953" actId="1076"/>
          <ac:spMkLst>
            <pc:docMk/>
            <pc:sldMk cId="3292712489" sldId="302"/>
            <ac:spMk id="8" creationId="{AAA04172-7048-87E9-0E6F-227602120B8B}"/>
          </ac:spMkLst>
        </pc:spChg>
        <pc:spChg chg="del mod">
          <ac:chgData name="Thierry Van Cutsem" userId="ebc40e0a9cafbfe1" providerId="LiveId" clId="{1D09EB56-418E-449A-B601-565BCA401887}" dt="2023-11-06T15:59:47.578" v="11527" actId="478"/>
          <ac:spMkLst>
            <pc:docMk/>
            <pc:sldMk cId="3292712489" sldId="302"/>
            <ac:spMk id="14" creationId="{DB63A5AB-8777-62BC-28C8-92C1C9EAA785}"/>
          </ac:spMkLst>
        </pc:spChg>
        <pc:spChg chg="mod">
          <ac:chgData name="Thierry Van Cutsem" userId="ebc40e0a9cafbfe1" providerId="LiveId" clId="{1D09EB56-418E-449A-B601-565BCA401887}" dt="2023-11-08T09:10:36.192" v="11963" actId="20577"/>
          <ac:spMkLst>
            <pc:docMk/>
            <pc:sldMk cId="3292712489" sldId="302"/>
            <ac:spMk id="16" creationId="{7D06043C-48F0-4CBE-9E0F-B483CA71D7A1}"/>
          </ac:spMkLst>
        </pc:spChg>
        <pc:spChg chg="add mod">
          <ac:chgData name="Thierry Van Cutsem" userId="ebc40e0a9cafbfe1" providerId="LiveId" clId="{1D09EB56-418E-449A-B601-565BCA401887}" dt="2023-11-08T09:10:31.468" v="11962" actId="20577"/>
          <ac:spMkLst>
            <pc:docMk/>
            <pc:sldMk cId="3292712489" sldId="302"/>
            <ac:spMk id="27" creationId="{7BC990DA-C5CD-EFE7-8496-7E47621E6C41}"/>
          </ac:spMkLst>
        </pc:spChg>
        <pc:picChg chg="add del mod ord">
          <ac:chgData name="Thierry Van Cutsem" userId="ebc40e0a9cafbfe1" providerId="LiveId" clId="{1D09EB56-418E-449A-B601-565BCA401887}" dt="2023-06-01T13:30:16.460" v="6020" actId="478"/>
          <ac:picMkLst>
            <pc:docMk/>
            <pc:sldMk cId="3292712489" sldId="302"/>
            <ac:picMk id="3" creationId="{3777D864-CA18-AF2B-2604-E125DE725424}"/>
          </ac:picMkLst>
        </pc:picChg>
        <pc:picChg chg="add del mod ord">
          <ac:chgData name="Thierry Van Cutsem" userId="ebc40e0a9cafbfe1" providerId="LiveId" clId="{1D09EB56-418E-449A-B601-565BCA401887}" dt="2023-11-06T16:40:43.081" v="11944" actId="478"/>
          <ac:picMkLst>
            <pc:docMk/>
            <pc:sldMk cId="3292712489" sldId="302"/>
            <ac:picMk id="6" creationId="{590412A7-6B49-4E5E-9565-2060EC808CDF}"/>
          </ac:picMkLst>
        </pc:picChg>
        <pc:picChg chg="add del mod">
          <ac:chgData name="Thierry Van Cutsem" userId="ebc40e0a9cafbfe1" providerId="LiveId" clId="{1D09EB56-418E-449A-B601-565BCA401887}" dt="2023-05-31T08:59:39.062" v="4162" actId="478"/>
          <ac:picMkLst>
            <pc:docMk/>
            <pc:sldMk cId="3292712489" sldId="302"/>
            <ac:picMk id="6" creationId="{8C8D0AE7-6009-0001-4C7C-6CA0B7F1A4F2}"/>
          </ac:picMkLst>
        </pc:picChg>
        <pc:picChg chg="mod">
          <ac:chgData name="Thierry Van Cutsem" userId="ebc40e0a9cafbfe1" providerId="LiveId" clId="{1D09EB56-418E-449A-B601-565BCA401887}" dt="2023-11-06T16:15:44.644" v="11624" actId="1076"/>
          <ac:picMkLst>
            <pc:docMk/>
            <pc:sldMk cId="3292712489" sldId="302"/>
            <ac:picMk id="9" creationId="{E8D71772-C354-508C-9ACD-78A68DAA3B39}"/>
          </ac:picMkLst>
        </pc:picChg>
        <pc:picChg chg="add del mod">
          <ac:chgData name="Thierry Van Cutsem" userId="ebc40e0a9cafbfe1" providerId="LiveId" clId="{1D09EB56-418E-449A-B601-565BCA401887}" dt="2023-05-31T09:35:52.352" v="4371" actId="478"/>
          <ac:picMkLst>
            <pc:docMk/>
            <pc:sldMk cId="3292712489" sldId="302"/>
            <ac:picMk id="11" creationId="{94157C0F-8FAF-9B2E-8B0C-BB008843661B}"/>
          </ac:picMkLst>
        </pc:picChg>
        <pc:picChg chg="del">
          <ac:chgData name="Thierry Van Cutsem" userId="ebc40e0a9cafbfe1" providerId="LiveId" clId="{1D09EB56-418E-449A-B601-565BCA401887}" dt="2023-05-30T22:30:52.199" v="4010" actId="478"/>
          <ac:picMkLst>
            <pc:docMk/>
            <pc:sldMk cId="3292712489" sldId="302"/>
            <ac:picMk id="13" creationId="{90292052-5C02-3731-786B-460F57924FD5}"/>
          </ac:picMkLst>
        </pc:picChg>
        <pc:picChg chg="add del mod">
          <ac:chgData name="Thierry Van Cutsem" userId="ebc40e0a9cafbfe1" providerId="LiveId" clId="{1D09EB56-418E-449A-B601-565BCA401887}" dt="2023-05-31T09:36:18.598" v="4376" actId="478"/>
          <ac:picMkLst>
            <pc:docMk/>
            <pc:sldMk cId="3292712489" sldId="302"/>
            <ac:picMk id="15" creationId="{501090B4-D39B-9079-85A7-74B8E46D8FF6}"/>
          </ac:picMkLst>
        </pc:picChg>
        <pc:picChg chg="add del mod">
          <ac:chgData name="Thierry Van Cutsem" userId="ebc40e0a9cafbfe1" providerId="LiveId" clId="{1D09EB56-418E-449A-B601-565BCA401887}" dt="2023-11-06T16:12:48.968" v="11620" actId="478"/>
          <ac:picMkLst>
            <pc:docMk/>
            <pc:sldMk cId="3292712489" sldId="302"/>
            <ac:picMk id="18" creationId="{65045EB6-35BF-6A30-2C84-CB5A77C2AAF7}"/>
          </ac:picMkLst>
        </pc:picChg>
        <pc:picChg chg="add mod ord">
          <ac:chgData name="Thierry Van Cutsem" userId="ebc40e0a9cafbfe1" providerId="LiveId" clId="{1D09EB56-418E-449A-B601-565BCA401887}" dt="2023-11-06T16:41:59.024" v="11961" actId="1076"/>
          <ac:picMkLst>
            <pc:docMk/>
            <pc:sldMk cId="3292712489" sldId="302"/>
            <ac:picMk id="24" creationId="{F68F41A0-9E0D-4996-F9C8-29C4E3ED3E76}"/>
          </ac:picMkLst>
        </pc:picChg>
        <pc:picChg chg="add mod ord">
          <ac:chgData name="Thierry Van Cutsem" userId="ebc40e0a9cafbfe1" providerId="LiveId" clId="{1D09EB56-418E-449A-B601-565BCA401887}" dt="2023-11-06T16:41:01.968" v="11952" actId="1076"/>
          <ac:picMkLst>
            <pc:docMk/>
            <pc:sldMk cId="3292712489" sldId="302"/>
            <ac:picMk id="29" creationId="{D5D796F0-3902-5855-3C47-7FC725518E95}"/>
          </ac:picMkLst>
        </pc:picChg>
        <pc:cxnChg chg="add mod">
          <ac:chgData name="Thierry Van Cutsem" userId="ebc40e0a9cafbfe1" providerId="LiveId" clId="{1D09EB56-418E-449A-B601-565BCA401887}" dt="2023-11-06T16:15:51.998" v="11627" actId="14100"/>
          <ac:cxnSpMkLst>
            <pc:docMk/>
            <pc:sldMk cId="3292712489" sldId="302"/>
            <ac:cxnSpMk id="10" creationId="{61EC0F59-862E-5226-0A36-BFABEC0CD1CA}"/>
          </ac:cxnSpMkLst>
        </pc:cxnChg>
        <pc:cxnChg chg="add mod">
          <ac:chgData name="Thierry Van Cutsem" userId="ebc40e0a9cafbfe1" providerId="LiveId" clId="{1D09EB56-418E-449A-B601-565BCA401887}" dt="2023-11-06T16:41:21.369" v="11956" actId="1076"/>
          <ac:cxnSpMkLst>
            <pc:docMk/>
            <pc:sldMk cId="3292712489" sldId="302"/>
            <ac:cxnSpMk id="17" creationId="{2F7528D0-632B-327D-D7C9-FA819DCE8422}"/>
          </ac:cxnSpMkLst>
        </pc:cxnChg>
        <pc:cxnChg chg="add del mod">
          <ac:chgData name="Thierry Van Cutsem" userId="ebc40e0a9cafbfe1" providerId="LiveId" clId="{1D09EB56-418E-449A-B601-565BCA401887}" dt="2023-11-06T16:04:24.934" v="11603" actId="478"/>
          <ac:cxnSpMkLst>
            <pc:docMk/>
            <pc:sldMk cId="3292712489" sldId="302"/>
            <ac:cxnSpMk id="20" creationId="{7D1703B6-A77C-CA4D-216B-842A03B54618}"/>
          </ac:cxnSpMkLst>
        </pc:cxnChg>
      </pc:sldChg>
      <pc:sldChg chg="modSp add del mod ord">
        <pc:chgData name="Thierry Van Cutsem" userId="ebc40e0a9cafbfe1" providerId="LiveId" clId="{1D09EB56-418E-449A-B601-565BCA401887}" dt="2024-03-28T10:23:11.924" v="12078" actId="47"/>
        <pc:sldMkLst>
          <pc:docMk/>
          <pc:sldMk cId="643158459" sldId="303"/>
        </pc:sldMkLst>
        <pc:spChg chg="mod">
          <ac:chgData name="Thierry Van Cutsem" userId="ebc40e0a9cafbfe1" providerId="LiveId" clId="{1D09EB56-418E-449A-B601-565BCA401887}" dt="2023-06-04T10:12:03.131" v="9566" actId="1076"/>
          <ac:spMkLst>
            <pc:docMk/>
            <pc:sldMk cId="643158459" sldId="303"/>
            <ac:spMk id="2" creationId="{D6F27D72-24B0-49B4-9EE6-5D23B28C904D}"/>
          </ac:spMkLst>
        </pc:spChg>
        <pc:spChg chg="mod">
          <ac:chgData name="Thierry Van Cutsem" userId="ebc40e0a9cafbfe1" providerId="LiveId" clId="{1D09EB56-418E-449A-B601-565BCA401887}" dt="2023-06-04T10:14:32.272" v="9567" actId="20577"/>
          <ac:spMkLst>
            <pc:docMk/>
            <pc:sldMk cId="643158459" sldId="303"/>
            <ac:spMk id="3" creationId="{3CDF3B50-9FD1-4DDA-AF21-A855D9F8EB30}"/>
          </ac:spMkLst>
        </pc:spChg>
        <pc:spChg chg="mod">
          <ac:chgData name="Thierry Van Cutsem" userId="ebc40e0a9cafbfe1" providerId="LiveId" clId="{1D09EB56-418E-449A-B601-565BCA401887}" dt="2023-06-04T10:11:47.759" v="9565" actId="1076"/>
          <ac:spMkLst>
            <pc:docMk/>
            <pc:sldMk cId="643158459" sldId="303"/>
            <ac:spMk id="6" creationId="{AAD56D49-7E6E-45CC-A7D4-28BBB8385CF1}"/>
          </ac:spMkLst>
        </pc:spChg>
      </pc:sldChg>
      <pc:sldChg chg="del">
        <pc:chgData name="Thierry Van Cutsem" userId="ebc40e0a9cafbfe1" providerId="LiveId" clId="{1D09EB56-418E-449A-B601-565BCA401887}" dt="2023-05-30T12:56:37.862" v="0" actId="47"/>
        <pc:sldMkLst>
          <pc:docMk/>
          <pc:sldMk cId="971715793" sldId="304"/>
        </pc:sldMkLst>
      </pc:sldChg>
      <pc:sldChg chg="del">
        <pc:chgData name="Thierry Van Cutsem" userId="ebc40e0a9cafbfe1" providerId="LiveId" clId="{1D09EB56-418E-449A-B601-565BCA401887}" dt="2023-05-30T12:56:37.862" v="0" actId="47"/>
        <pc:sldMkLst>
          <pc:docMk/>
          <pc:sldMk cId="4021121806" sldId="305"/>
        </pc:sldMkLst>
      </pc:sldChg>
      <pc:sldChg chg="del">
        <pc:chgData name="Thierry Van Cutsem" userId="ebc40e0a9cafbfe1" providerId="LiveId" clId="{1D09EB56-418E-449A-B601-565BCA401887}" dt="2023-05-30T12:56:37.862" v="0" actId="47"/>
        <pc:sldMkLst>
          <pc:docMk/>
          <pc:sldMk cId="3109411422" sldId="306"/>
        </pc:sldMkLst>
      </pc:sldChg>
      <pc:sldChg chg="del">
        <pc:chgData name="Thierry Van Cutsem" userId="ebc40e0a9cafbfe1" providerId="LiveId" clId="{1D09EB56-418E-449A-B601-565BCA401887}" dt="2023-05-30T12:56:37.862" v="0" actId="47"/>
        <pc:sldMkLst>
          <pc:docMk/>
          <pc:sldMk cId="456950990" sldId="307"/>
        </pc:sldMkLst>
      </pc:sldChg>
      <pc:sldChg chg="del">
        <pc:chgData name="Thierry Van Cutsem" userId="ebc40e0a9cafbfe1" providerId="LiveId" clId="{1D09EB56-418E-449A-B601-565BCA401887}" dt="2023-05-30T12:56:37.862" v="0" actId="47"/>
        <pc:sldMkLst>
          <pc:docMk/>
          <pc:sldMk cId="2257564945" sldId="308"/>
        </pc:sldMkLst>
      </pc:sldChg>
      <pc:sldChg chg="del">
        <pc:chgData name="Thierry Van Cutsem" userId="ebc40e0a9cafbfe1" providerId="LiveId" clId="{1D09EB56-418E-449A-B601-565BCA401887}" dt="2023-05-30T14:43:15.043" v="1665" actId="47"/>
        <pc:sldMkLst>
          <pc:docMk/>
          <pc:sldMk cId="904236216" sldId="309"/>
        </pc:sldMkLst>
      </pc:sldChg>
      <pc:sldChg chg="del">
        <pc:chgData name="Thierry Van Cutsem" userId="ebc40e0a9cafbfe1" providerId="LiveId" clId="{1D09EB56-418E-449A-B601-565BCA401887}" dt="2023-05-30T14:43:50.779" v="1670" actId="47"/>
        <pc:sldMkLst>
          <pc:docMk/>
          <pc:sldMk cId="3319268829" sldId="310"/>
        </pc:sldMkLst>
      </pc:sldChg>
      <pc:sldChg chg="addSp delSp modSp mod ord delAnim">
        <pc:chgData name="Thierry Van Cutsem" userId="ebc40e0a9cafbfe1" providerId="LiveId" clId="{1D09EB56-418E-449A-B601-565BCA401887}" dt="2023-06-02T08:13:03.461" v="6516" actId="1037"/>
        <pc:sldMkLst>
          <pc:docMk/>
          <pc:sldMk cId="719589503" sldId="311"/>
        </pc:sldMkLst>
        <pc:spChg chg="mod">
          <ac:chgData name="Thierry Van Cutsem" userId="ebc40e0a9cafbfe1" providerId="LiveId" clId="{1D09EB56-418E-449A-B601-565BCA401887}" dt="2023-05-31T13:47:49.750" v="4470" actId="1076"/>
          <ac:spMkLst>
            <pc:docMk/>
            <pc:sldMk cId="719589503" sldId="311"/>
            <ac:spMk id="2" creationId="{F8798790-A5DB-9E67-2E72-A6D2A5C42198}"/>
          </ac:spMkLst>
        </pc:spChg>
        <pc:spChg chg="del">
          <ac:chgData name="Thierry Van Cutsem" userId="ebc40e0a9cafbfe1" providerId="LiveId" clId="{1D09EB56-418E-449A-B601-565BCA401887}" dt="2023-05-31T13:46:27.972" v="4425" actId="478"/>
          <ac:spMkLst>
            <pc:docMk/>
            <pc:sldMk cId="719589503" sldId="311"/>
            <ac:spMk id="9" creationId="{6156A4DF-61F3-49F0-F485-7B5A7B765E63}"/>
          </ac:spMkLst>
        </pc:spChg>
        <pc:spChg chg="del">
          <ac:chgData name="Thierry Van Cutsem" userId="ebc40e0a9cafbfe1" providerId="LiveId" clId="{1D09EB56-418E-449A-B601-565BCA401887}" dt="2023-05-31T13:46:29.129" v="4426" actId="478"/>
          <ac:spMkLst>
            <pc:docMk/>
            <pc:sldMk cId="719589503" sldId="311"/>
            <ac:spMk id="10" creationId="{F1C45DF8-8456-20E5-04D2-3D67C0AAC293}"/>
          </ac:spMkLst>
        </pc:spChg>
        <pc:spChg chg="del">
          <ac:chgData name="Thierry Van Cutsem" userId="ebc40e0a9cafbfe1" providerId="LiveId" clId="{1D09EB56-418E-449A-B601-565BCA401887}" dt="2023-05-31T13:46:25.142" v="4423" actId="478"/>
          <ac:spMkLst>
            <pc:docMk/>
            <pc:sldMk cId="719589503" sldId="311"/>
            <ac:spMk id="11" creationId="{22D28D99-91EF-06CC-E49A-CFA0EE0A9EA8}"/>
          </ac:spMkLst>
        </pc:spChg>
        <pc:spChg chg="del">
          <ac:chgData name="Thierry Van Cutsem" userId="ebc40e0a9cafbfe1" providerId="LiveId" clId="{1D09EB56-418E-449A-B601-565BCA401887}" dt="2023-05-31T13:46:30.137" v="4427" actId="478"/>
          <ac:spMkLst>
            <pc:docMk/>
            <pc:sldMk cId="719589503" sldId="311"/>
            <ac:spMk id="12" creationId="{2EDC9983-AED6-9C64-E7D9-2680761B4E93}"/>
          </ac:spMkLst>
        </pc:spChg>
        <pc:spChg chg="del">
          <ac:chgData name="Thierry Van Cutsem" userId="ebc40e0a9cafbfe1" providerId="LiveId" clId="{1D09EB56-418E-449A-B601-565BCA401887}" dt="2023-05-31T13:46:31.508" v="4428" actId="478"/>
          <ac:spMkLst>
            <pc:docMk/>
            <pc:sldMk cId="719589503" sldId="311"/>
            <ac:spMk id="13" creationId="{C999AF17-E494-C45B-1A11-D7EE19399AB7}"/>
          </ac:spMkLst>
        </pc:spChg>
        <pc:grpChg chg="del">
          <ac:chgData name="Thierry Van Cutsem" userId="ebc40e0a9cafbfe1" providerId="LiveId" clId="{1D09EB56-418E-449A-B601-565BCA401887}" dt="2023-05-31T13:46:26.882" v="4424" actId="478"/>
          <ac:grpSpMkLst>
            <pc:docMk/>
            <pc:sldMk cId="719589503" sldId="311"/>
            <ac:grpSpMk id="3" creationId="{A0B84764-1D17-7325-DFAD-B3D8EE1655D6}"/>
          </ac:grpSpMkLst>
        </pc:grpChg>
        <pc:picChg chg="del">
          <ac:chgData name="Thierry Van Cutsem" userId="ebc40e0a9cafbfe1" providerId="LiveId" clId="{1D09EB56-418E-449A-B601-565BCA401887}" dt="2023-05-31T13:46:24.132" v="4422" actId="478"/>
          <ac:picMkLst>
            <pc:docMk/>
            <pc:sldMk cId="719589503" sldId="311"/>
            <ac:picMk id="7" creationId="{DC9DF84D-A1B5-D489-CDBD-0FD3D058875C}"/>
          </ac:picMkLst>
        </pc:picChg>
        <pc:picChg chg="add mod ord">
          <ac:chgData name="Thierry Van Cutsem" userId="ebc40e0a9cafbfe1" providerId="LiveId" clId="{1D09EB56-418E-449A-B601-565BCA401887}" dt="2023-06-02T08:13:03.461" v="6516" actId="1037"/>
          <ac:picMkLst>
            <pc:docMk/>
            <pc:sldMk cId="719589503" sldId="311"/>
            <ac:picMk id="15" creationId="{F7EF5E20-0A71-E1F0-F407-104B15B0415E}"/>
          </ac:picMkLst>
        </pc:picChg>
      </pc:sldChg>
      <pc:sldChg chg="del">
        <pc:chgData name="Thierry Van Cutsem" userId="ebc40e0a9cafbfe1" providerId="LiveId" clId="{1D09EB56-418E-449A-B601-565BCA401887}" dt="2023-05-30T21:43:07.454" v="3235" actId="47"/>
        <pc:sldMkLst>
          <pc:docMk/>
          <pc:sldMk cId="259347408" sldId="312"/>
        </pc:sldMkLst>
      </pc:sldChg>
      <pc:sldChg chg="del">
        <pc:chgData name="Thierry Van Cutsem" userId="ebc40e0a9cafbfe1" providerId="LiveId" clId="{1D09EB56-418E-449A-B601-565BCA401887}" dt="2023-05-30T12:56:37.862" v="0" actId="47"/>
        <pc:sldMkLst>
          <pc:docMk/>
          <pc:sldMk cId="2419704819" sldId="313"/>
        </pc:sldMkLst>
      </pc:sldChg>
      <pc:sldChg chg="addSp delSp modSp del mod">
        <pc:chgData name="Thierry Van Cutsem" userId="ebc40e0a9cafbfe1" providerId="LiveId" clId="{1D09EB56-418E-449A-B601-565BCA401887}" dt="2024-03-28T10:23:49.193" v="12079" actId="47"/>
        <pc:sldMkLst>
          <pc:docMk/>
          <pc:sldMk cId="4060870176" sldId="314"/>
        </pc:sldMkLst>
        <pc:spChg chg="add mod">
          <ac:chgData name="Thierry Van Cutsem" userId="ebc40e0a9cafbfe1" providerId="LiveId" clId="{1D09EB56-418E-449A-B601-565BCA401887}" dt="2023-05-31T16:50:50.254" v="4888" actId="20577"/>
          <ac:spMkLst>
            <pc:docMk/>
            <pc:sldMk cId="4060870176" sldId="314"/>
            <ac:spMk id="2" creationId="{3502BE89-BC44-81A6-E789-67E2001E2E4A}"/>
          </ac:spMkLst>
        </pc:spChg>
        <pc:spChg chg="mod">
          <ac:chgData name="Thierry Van Cutsem" userId="ebc40e0a9cafbfe1" providerId="LiveId" clId="{1D09EB56-418E-449A-B601-565BCA401887}" dt="2023-05-31T16:54:40.080" v="4892" actId="20577"/>
          <ac:spMkLst>
            <pc:docMk/>
            <pc:sldMk cId="4060870176" sldId="314"/>
            <ac:spMk id="6" creationId="{A4838F00-305D-567B-9EF3-A6AFDA824155}"/>
          </ac:spMkLst>
        </pc:spChg>
        <pc:spChg chg="mod">
          <ac:chgData name="Thierry Van Cutsem" userId="ebc40e0a9cafbfe1" providerId="LiveId" clId="{1D09EB56-418E-449A-B601-565BCA401887}" dt="2023-05-31T21:02:14.762" v="5003" actId="404"/>
          <ac:spMkLst>
            <pc:docMk/>
            <pc:sldMk cId="4060870176" sldId="314"/>
            <ac:spMk id="7" creationId="{50716FF2-8CE5-0EB1-C343-913A4BA9D18D}"/>
          </ac:spMkLst>
        </pc:spChg>
        <pc:spChg chg="del">
          <ac:chgData name="Thierry Van Cutsem" userId="ebc40e0a9cafbfe1" providerId="LiveId" clId="{1D09EB56-418E-449A-B601-565BCA401887}" dt="2023-05-31T14:05:09.953" v="4522" actId="478"/>
          <ac:spMkLst>
            <pc:docMk/>
            <pc:sldMk cId="4060870176" sldId="314"/>
            <ac:spMk id="8" creationId="{510FB36C-D57C-ED7E-7721-306699A58C36}"/>
          </ac:spMkLst>
        </pc:spChg>
        <pc:spChg chg="add mod">
          <ac:chgData name="Thierry Van Cutsem" userId="ebc40e0a9cafbfe1" providerId="LiveId" clId="{1D09EB56-418E-449A-B601-565BCA401887}" dt="2023-05-31T21:02:09.895" v="5002" actId="404"/>
          <ac:spMkLst>
            <pc:docMk/>
            <pc:sldMk cId="4060870176" sldId="314"/>
            <ac:spMk id="10" creationId="{A7237CE4-76F5-B95F-3EBA-C11391944CED}"/>
          </ac:spMkLst>
        </pc:spChg>
        <pc:spChg chg="add mod">
          <ac:chgData name="Thierry Van Cutsem" userId="ebc40e0a9cafbfe1" providerId="LiveId" clId="{1D09EB56-418E-449A-B601-565BCA401887}" dt="2023-06-01T19:56:28.839" v="6151" actId="20577"/>
          <ac:spMkLst>
            <pc:docMk/>
            <pc:sldMk cId="4060870176" sldId="314"/>
            <ac:spMk id="14" creationId="{AE744E48-4914-2AFB-15A3-5815DA1B449E}"/>
          </ac:spMkLst>
        </pc:spChg>
        <pc:spChg chg="add mod">
          <ac:chgData name="Thierry Van Cutsem" userId="ebc40e0a9cafbfe1" providerId="LiveId" clId="{1D09EB56-418E-449A-B601-565BCA401887}" dt="2023-05-31T16:49:05.595" v="4801" actId="207"/>
          <ac:spMkLst>
            <pc:docMk/>
            <pc:sldMk cId="4060870176" sldId="314"/>
            <ac:spMk id="15" creationId="{3C64E870-FD87-0E07-4550-4E19DF0B385B}"/>
          </ac:spMkLst>
        </pc:spChg>
        <pc:spChg chg="add mod">
          <ac:chgData name="Thierry Van Cutsem" userId="ebc40e0a9cafbfe1" providerId="LiveId" clId="{1D09EB56-418E-449A-B601-565BCA401887}" dt="2023-05-31T21:02:04.390" v="5001" actId="404"/>
          <ac:spMkLst>
            <pc:docMk/>
            <pc:sldMk cId="4060870176" sldId="314"/>
            <ac:spMk id="16" creationId="{9F3A19E3-35F6-CCC0-6358-DE1A93F6F036}"/>
          </ac:spMkLst>
        </pc:spChg>
        <pc:spChg chg="add del mod">
          <ac:chgData name="Thierry Van Cutsem" userId="ebc40e0a9cafbfe1" providerId="LiveId" clId="{1D09EB56-418E-449A-B601-565BCA401887}" dt="2023-05-31T16:48:01.758" v="4794" actId="478"/>
          <ac:spMkLst>
            <pc:docMk/>
            <pc:sldMk cId="4060870176" sldId="314"/>
            <ac:spMk id="17" creationId="{F6855F13-190C-C0DF-57B7-F1831EA38686}"/>
          </ac:spMkLst>
        </pc:spChg>
        <pc:spChg chg="add del mod">
          <ac:chgData name="Thierry Van Cutsem" userId="ebc40e0a9cafbfe1" providerId="LiveId" clId="{1D09EB56-418E-449A-B601-565BCA401887}" dt="2023-05-31T16:48:14.917" v="4796" actId="478"/>
          <ac:spMkLst>
            <pc:docMk/>
            <pc:sldMk cId="4060870176" sldId="314"/>
            <ac:spMk id="20" creationId="{57FB8963-A55A-866E-C40E-EF88E998D39A}"/>
          </ac:spMkLst>
        </pc:spChg>
        <pc:picChg chg="del">
          <ac:chgData name="Thierry Van Cutsem" userId="ebc40e0a9cafbfe1" providerId="LiveId" clId="{1D09EB56-418E-449A-B601-565BCA401887}" dt="2023-05-31T16:37:50.396" v="4636" actId="478"/>
          <ac:picMkLst>
            <pc:docMk/>
            <pc:sldMk cId="4060870176" sldId="314"/>
            <ac:picMk id="5" creationId="{6F908A89-BF68-1682-217B-7516E3E7A196}"/>
          </ac:picMkLst>
        </pc:picChg>
        <pc:picChg chg="add mod">
          <ac:chgData name="Thierry Van Cutsem" userId="ebc40e0a9cafbfe1" providerId="LiveId" clId="{1D09EB56-418E-449A-B601-565BCA401887}" dt="2023-10-24T07:56:08.863" v="11454" actId="1037"/>
          <ac:picMkLst>
            <pc:docMk/>
            <pc:sldMk cId="4060870176" sldId="314"/>
            <ac:picMk id="9" creationId="{EFE59653-D4D5-6380-8F26-2A4A4EB04A8D}"/>
          </ac:picMkLst>
        </pc:picChg>
        <pc:picChg chg="add mod">
          <ac:chgData name="Thierry Van Cutsem" userId="ebc40e0a9cafbfe1" providerId="LiveId" clId="{1D09EB56-418E-449A-B601-565BCA401887}" dt="2023-05-31T16:39:18.467" v="4672" actId="571"/>
          <ac:picMkLst>
            <pc:docMk/>
            <pc:sldMk cId="4060870176" sldId="314"/>
            <ac:picMk id="11" creationId="{77EB7701-12D1-014F-1336-587F8182263A}"/>
          </ac:picMkLst>
        </pc:picChg>
        <pc:picChg chg="add mod">
          <ac:chgData name="Thierry Van Cutsem" userId="ebc40e0a9cafbfe1" providerId="LiveId" clId="{1D09EB56-418E-449A-B601-565BCA401887}" dt="2023-05-31T16:40:22.237" v="4691" actId="1076"/>
          <ac:picMkLst>
            <pc:docMk/>
            <pc:sldMk cId="4060870176" sldId="314"/>
            <ac:picMk id="13" creationId="{E1A05CD6-6F9D-8C28-E460-C52D787AC7F9}"/>
          </ac:picMkLst>
        </pc:picChg>
        <pc:picChg chg="add mod">
          <ac:chgData name="Thierry Van Cutsem" userId="ebc40e0a9cafbfe1" providerId="LiveId" clId="{1D09EB56-418E-449A-B601-565BCA401887}" dt="2023-05-31T16:48:21.616" v="4798" actId="1076"/>
          <ac:picMkLst>
            <pc:docMk/>
            <pc:sldMk cId="4060870176" sldId="314"/>
            <ac:picMk id="19" creationId="{67518337-1BB6-A147-1121-54F49798C9CB}"/>
          </ac:picMkLst>
        </pc:picChg>
      </pc:sldChg>
      <pc:sldChg chg="del">
        <pc:chgData name="Thierry Van Cutsem" userId="ebc40e0a9cafbfe1" providerId="LiveId" clId="{1D09EB56-418E-449A-B601-565BCA401887}" dt="2023-05-31T21:29:44.311" v="5460" actId="47"/>
        <pc:sldMkLst>
          <pc:docMk/>
          <pc:sldMk cId="3714518475" sldId="315"/>
        </pc:sldMkLst>
      </pc:sldChg>
      <pc:sldChg chg="delSp modSp del mod">
        <pc:chgData name="Thierry Van Cutsem" userId="ebc40e0a9cafbfe1" providerId="LiveId" clId="{1D09EB56-418E-449A-B601-565BCA401887}" dt="2023-05-31T21:29:39.656" v="5459" actId="47"/>
        <pc:sldMkLst>
          <pc:docMk/>
          <pc:sldMk cId="250284965" sldId="316"/>
        </pc:sldMkLst>
        <pc:spChg chg="mod">
          <ac:chgData name="Thierry Van Cutsem" userId="ebc40e0a9cafbfe1" providerId="LiveId" clId="{1D09EB56-418E-449A-B601-565BCA401887}" dt="2023-05-31T14:05:42.210" v="4525" actId="6549"/>
          <ac:spMkLst>
            <pc:docMk/>
            <pc:sldMk cId="250284965" sldId="316"/>
            <ac:spMk id="14" creationId="{430BA5EA-BDAE-0DF4-DBBD-4DE0E3CA1335}"/>
          </ac:spMkLst>
        </pc:spChg>
        <pc:spChg chg="del">
          <ac:chgData name="Thierry Van Cutsem" userId="ebc40e0a9cafbfe1" providerId="LiveId" clId="{1D09EB56-418E-449A-B601-565BCA401887}" dt="2023-05-31T14:05:44.502" v="4526" actId="478"/>
          <ac:spMkLst>
            <pc:docMk/>
            <pc:sldMk cId="250284965" sldId="316"/>
            <ac:spMk id="15" creationId="{50FB61A6-49E2-5902-D6AB-B7ACBA593071}"/>
          </ac:spMkLst>
        </pc:spChg>
      </pc:sldChg>
      <pc:sldChg chg="modSp del mod">
        <pc:chgData name="Thierry Van Cutsem" userId="ebc40e0a9cafbfe1" providerId="LiveId" clId="{1D09EB56-418E-449A-B601-565BCA401887}" dt="2024-03-28T10:23:49.193" v="12079" actId="47"/>
        <pc:sldMkLst>
          <pc:docMk/>
          <pc:sldMk cId="105604958" sldId="317"/>
        </pc:sldMkLst>
        <pc:spChg chg="mod">
          <ac:chgData name="Thierry Van Cutsem" userId="ebc40e0a9cafbfe1" providerId="LiveId" clId="{1D09EB56-418E-449A-B601-565BCA401887}" dt="2023-06-04T12:39:21.378" v="10666" actId="20577"/>
          <ac:spMkLst>
            <pc:docMk/>
            <pc:sldMk cId="105604958" sldId="317"/>
            <ac:spMk id="2" creationId="{D6F27D72-24B0-49B4-9EE6-5D23B28C904D}"/>
          </ac:spMkLst>
        </pc:spChg>
        <pc:spChg chg="mod">
          <ac:chgData name="Thierry Van Cutsem" userId="ebc40e0a9cafbfe1" providerId="LiveId" clId="{1D09EB56-418E-449A-B601-565BCA401887}" dt="2023-06-04T15:30:19.604" v="11434" actId="20577"/>
          <ac:spMkLst>
            <pc:docMk/>
            <pc:sldMk cId="105604958" sldId="317"/>
            <ac:spMk id="3" creationId="{3CDF3B50-9FD1-4DDA-AF21-A855D9F8EB30}"/>
          </ac:spMkLst>
        </pc:spChg>
      </pc:sldChg>
      <pc:sldChg chg="addSp modSp mod">
        <pc:chgData name="Thierry Van Cutsem" userId="ebc40e0a9cafbfe1" providerId="LiveId" clId="{1D09EB56-418E-449A-B601-565BCA401887}" dt="2023-06-04T12:49:47.551" v="11052" actId="1076"/>
        <pc:sldMkLst>
          <pc:docMk/>
          <pc:sldMk cId="3146265421" sldId="318"/>
        </pc:sldMkLst>
        <pc:spChg chg="add mod">
          <ac:chgData name="Thierry Van Cutsem" userId="ebc40e0a9cafbfe1" providerId="LiveId" clId="{1D09EB56-418E-449A-B601-565BCA401887}" dt="2023-06-04T12:49:47.551" v="11052" actId="1076"/>
          <ac:spMkLst>
            <pc:docMk/>
            <pc:sldMk cId="3146265421" sldId="318"/>
            <ac:spMk id="5" creationId="{36887CD0-4669-DC5A-0E05-DD7CC5D59D69}"/>
          </ac:spMkLst>
        </pc:spChg>
      </pc:sldChg>
      <pc:sldChg chg="del ord">
        <pc:chgData name="Thierry Van Cutsem" userId="ebc40e0a9cafbfe1" providerId="LiveId" clId="{1D09EB56-418E-449A-B601-565BCA401887}" dt="2024-03-28T10:23:49.193" v="12079" actId="47"/>
        <pc:sldMkLst>
          <pc:docMk/>
          <pc:sldMk cId="396713138" sldId="319"/>
        </pc:sldMkLst>
      </pc:sldChg>
      <pc:sldChg chg="del ord">
        <pc:chgData name="Thierry Van Cutsem" userId="ebc40e0a9cafbfe1" providerId="LiveId" clId="{1D09EB56-418E-449A-B601-565BCA401887}" dt="2024-03-28T10:23:49.193" v="12079" actId="47"/>
        <pc:sldMkLst>
          <pc:docMk/>
          <pc:sldMk cId="3938083628" sldId="320"/>
        </pc:sldMkLst>
      </pc:sldChg>
      <pc:sldChg chg="addSp delSp modSp add del mod ord">
        <pc:chgData name="Thierry Van Cutsem" userId="ebc40e0a9cafbfe1" providerId="LiveId" clId="{1D09EB56-418E-449A-B601-565BCA401887}" dt="2024-03-28T10:23:49.193" v="12079" actId="47"/>
        <pc:sldMkLst>
          <pc:docMk/>
          <pc:sldMk cId="899766567" sldId="321"/>
        </pc:sldMkLst>
        <pc:spChg chg="mod">
          <ac:chgData name="Thierry Van Cutsem" userId="ebc40e0a9cafbfe1" providerId="LiveId" clId="{1D09EB56-418E-449A-B601-565BCA401887}" dt="2023-05-30T13:28:40.790" v="316" actId="20577"/>
          <ac:spMkLst>
            <pc:docMk/>
            <pc:sldMk cId="899766567" sldId="321"/>
            <ac:spMk id="5" creationId="{7A9ECDC6-7222-0DB5-3FC1-93152FC5FA77}"/>
          </ac:spMkLst>
        </pc:spChg>
        <pc:spChg chg="mod">
          <ac:chgData name="Thierry Van Cutsem" userId="ebc40e0a9cafbfe1" providerId="LiveId" clId="{1D09EB56-418E-449A-B601-565BCA401887}" dt="2023-05-30T15:22:29.142" v="1677" actId="20577"/>
          <ac:spMkLst>
            <pc:docMk/>
            <pc:sldMk cId="899766567" sldId="321"/>
            <ac:spMk id="14" creationId="{349DF698-A1D6-76E0-172A-11E8AE7721CA}"/>
          </ac:spMkLst>
        </pc:spChg>
        <pc:picChg chg="add mod">
          <ac:chgData name="Thierry Van Cutsem" userId="ebc40e0a9cafbfe1" providerId="LiveId" clId="{1D09EB56-418E-449A-B601-565BCA401887}" dt="2023-05-30T13:45:23.282" v="408" actId="1076"/>
          <ac:picMkLst>
            <pc:docMk/>
            <pc:sldMk cId="899766567" sldId="321"/>
            <ac:picMk id="3" creationId="{6181CEDA-6460-4B3D-5F98-19932C1B984D}"/>
          </ac:picMkLst>
        </pc:picChg>
        <pc:picChg chg="del mod">
          <ac:chgData name="Thierry Van Cutsem" userId="ebc40e0a9cafbfe1" providerId="LiveId" clId="{1D09EB56-418E-449A-B601-565BCA401887}" dt="2023-05-30T13:45:20.175" v="406" actId="478"/>
          <ac:picMkLst>
            <pc:docMk/>
            <pc:sldMk cId="899766567" sldId="321"/>
            <ac:picMk id="6" creationId="{6EBEAFEB-2B02-C8A1-84D8-67DA664E1BE8}"/>
          </ac:picMkLst>
        </pc:picChg>
        <pc:picChg chg="del">
          <ac:chgData name="Thierry Van Cutsem" userId="ebc40e0a9cafbfe1" providerId="LiveId" clId="{1D09EB56-418E-449A-B601-565BCA401887}" dt="2023-05-30T13:28:51.776" v="326" actId="478"/>
          <ac:picMkLst>
            <pc:docMk/>
            <pc:sldMk cId="899766567" sldId="321"/>
            <ac:picMk id="7" creationId="{71C5C522-F855-3657-62E2-5EC71D1C14D2}"/>
          </ac:picMkLst>
        </pc:picChg>
      </pc:sldChg>
      <pc:sldChg chg="modSp add del mod">
        <pc:chgData name="Thierry Van Cutsem" userId="ebc40e0a9cafbfe1" providerId="LiveId" clId="{1D09EB56-418E-449A-B601-565BCA401887}" dt="2024-03-28T10:23:49.193" v="12079" actId="47"/>
        <pc:sldMkLst>
          <pc:docMk/>
          <pc:sldMk cId="2369856532" sldId="322"/>
        </pc:sldMkLst>
        <pc:spChg chg="mod">
          <ac:chgData name="Thierry Van Cutsem" userId="ebc40e0a9cafbfe1" providerId="LiveId" clId="{1D09EB56-418E-449A-B601-565BCA401887}" dt="2023-05-30T15:23:07.713" v="1680" actId="20577"/>
          <ac:spMkLst>
            <pc:docMk/>
            <pc:sldMk cId="2369856532" sldId="322"/>
            <ac:spMk id="5" creationId="{7A9ECDC6-7222-0DB5-3FC1-93152FC5FA77}"/>
          </ac:spMkLst>
        </pc:spChg>
      </pc:sldChg>
      <pc:sldChg chg="addSp delSp modSp del mod">
        <pc:chgData name="Thierry Van Cutsem" userId="ebc40e0a9cafbfe1" providerId="LiveId" clId="{1D09EB56-418E-449A-B601-565BCA401887}" dt="2024-03-28T10:23:49.193" v="12079" actId="47"/>
        <pc:sldMkLst>
          <pc:docMk/>
          <pc:sldMk cId="2965582626" sldId="323"/>
        </pc:sldMkLst>
        <pc:spChg chg="mod">
          <ac:chgData name="Thierry Van Cutsem" userId="ebc40e0a9cafbfe1" providerId="LiveId" clId="{1D09EB56-418E-449A-B601-565BCA401887}" dt="2023-05-30T15:46:53.473" v="1938" actId="20577"/>
          <ac:spMkLst>
            <pc:docMk/>
            <pc:sldMk cId="2965582626" sldId="323"/>
            <ac:spMk id="6" creationId="{474E463F-343C-24FB-C17C-D60B5E116FC8}"/>
          </ac:spMkLst>
        </pc:spChg>
        <pc:spChg chg="mod">
          <ac:chgData name="Thierry Van Cutsem" userId="ebc40e0a9cafbfe1" providerId="LiveId" clId="{1D09EB56-418E-449A-B601-565BCA401887}" dt="2023-05-30T15:56:16.551" v="2360" actId="20577"/>
          <ac:spMkLst>
            <pc:docMk/>
            <pc:sldMk cId="2965582626" sldId="323"/>
            <ac:spMk id="8" creationId="{86675337-B41A-554E-6986-32CBC7504BBA}"/>
          </ac:spMkLst>
        </pc:spChg>
        <pc:picChg chg="add mod">
          <ac:chgData name="Thierry Van Cutsem" userId="ebc40e0a9cafbfe1" providerId="LiveId" clId="{1D09EB56-418E-449A-B601-565BCA401887}" dt="2023-05-30T15:58:40.912" v="2365" actId="1036"/>
          <ac:picMkLst>
            <pc:docMk/>
            <pc:sldMk cId="2965582626" sldId="323"/>
            <ac:picMk id="5" creationId="{FE3757E3-9D23-B435-107C-A5C0E1F9817A}"/>
          </ac:picMkLst>
        </pc:picChg>
        <pc:picChg chg="add mod">
          <ac:chgData name="Thierry Van Cutsem" userId="ebc40e0a9cafbfe1" providerId="LiveId" clId="{1D09EB56-418E-449A-B601-565BCA401887}" dt="2023-05-30T15:58:44.632" v="2367" actId="1036"/>
          <ac:picMkLst>
            <pc:docMk/>
            <pc:sldMk cId="2965582626" sldId="323"/>
            <ac:picMk id="9" creationId="{5F9EEAB7-71E0-ADBA-94AA-C51A087C6A71}"/>
          </ac:picMkLst>
        </pc:picChg>
        <pc:picChg chg="del">
          <ac:chgData name="Thierry Van Cutsem" userId="ebc40e0a9cafbfe1" providerId="LiveId" clId="{1D09EB56-418E-449A-B601-565BCA401887}" dt="2023-05-30T15:45:56.147" v="1929" actId="478"/>
          <ac:picMkLst>
            <pc:docMk/>
            <pc:sldMk cId="2965582626" sldId="323"/>
            <ac:picMk id="14" creationId="{A6891FF4-DFA6-5119-99DA-11DC5489EBA5}"/>
          </ac:picMkLst>
        </pc:picChg>
        <pc:picChg chg="del">
          <ac:chgData name="Thierry Van Cutsem" userId="ebc40e0a9cafbfe1" providerId="LiveId" clId="{1D09EB56-418E-449A-B601-565BCA401887}" dt="2023-05-30T15:45:55.496" v="1928" actId="478"/>
          <ac:picMkLst>
            <pc:docMk/>
            <pc:sldMk cId="2965582626" sldId="323"/>
            <ac:picMk id="16" creationId="{099430D0-4A17-37A4-3D83-49DD4BE7F001}"/>
          </ac:picMkLst>
        </pc:picChg>
        <pc:picChg chg="mod">
          <ac:chgData name="Thierry Van Cutsem" userId="ebc40e0a9cafbfe1" providerId="LiveId" clId="{1D09EB56-418E-449A-B601-565BCA401887}" dt="2023-05-30T15:54:28.756" v="2325" actId="1036"/>
          <ac:picMkLst>
            <pc:docMk/>
            <pc:sldMk cId="2965582626" sldId="323"/>
            <ac:picMk id="19" creationId="{BBB2660F-3110-5F28-8F2E-47182D1EF940}"/>
          </ac:picMkLst>
        </pc:picChg>
      </pc:sldChg>
      <pc:sldChg chg="addSp delSp modSp add del mod">
        <pc:chgData name="Thierry Van Cutsem" userId="ebc40e0a9cafbfe1" providerId="LiveId" clId="{1D09EB56-418E-449A-B601-565BCA401887}" dt="2024-03-28T10:23:49.193" v="12079" actId="47"/>
        <pc:sldMkLst>
          <pc:docMk/>
          <pc:sldMk cId="1234082020" sldId="324"/>
        </pc:sldMkLst>
        <pc:spChg chg="mod">
          <ac:chgData name="Thierry Van Cutsem" userId="ebc40e0a9cafbfe1" providerId="LiveId" clId="{1D09EB56-418E-449A-B601-565BCA401887}" dt="2023-06-02T11:41:32.023" v="6883" actId="20577"/>
          <ac:spMkLst>
            <pc:docMk/>
            <pc:sldMk cId="1234082020" sldId="324"/>
            <ac:spMk id="6" creationId="{A4838F00-305D-567B-9EF3-A6AFDA824155}"/>
          </ac:spMkLst>
        </pc:spChg>
        <pc:spChg chg="mod">
          <ac:chgData name="Thierry Van Cutsem" userId="ebc40e0a9cafbfe1" providerId="LiveId" clId="{1D09EB56-418E-449A-B601-565BCA401887}" dt="2023-06-01T20:03:31.880" v="6317" actId="20577"/>
          <ac:spMkLst>
            <pc:docMk/>
            <pc:sldMk cId="1234082020" sldId="324"/>
            <ac:spMk id="7" creationId="{50716FF2-8CE5-0EB1-C343-913A4BA9D18D}"/>
          </ac:spMkLst>
        </pc:spChg>
        <pc:grpChg chg="add mod">
          <ac:chgData name="Thierry Van Cutsem" userId="ebc40e0a9cafbfe1" providerId="LiveId" clId="{1D09EB56-418E-449A-B601-565BCA401887}" dt="2023-05-31T16:16:30.606" v="4595" actId="1076"/>
          <ac:grpSpMkLst>
            <pc:docMk/>
            <pc:sldMk cId="1234082020" sldId="324"/>
            <ac:grpSpMk id="13" creationId="{3F09F602-A641-31C4-238A-D773B1256289}"/>
          </ac:grpSpMkLst>
        </pc:grpChg>
        <pc:picChg chg="add mod ord">
          <ac:chgData name="Thierry Van Cutsem" userId="ebc40e0a9cafbfe1" providerId="LiveId" clId="{1D09EB56-418E-449A-B601-565BCA401887}" dt="2023-05-31T16:12:21.651" v="4577" actId="1076"/>
          <ac:picMkLst>
            <pc:docMk/>
            <pc:sldMk cId="1234082020" sldId="324"/>
            <ac:picMk id="2" creationId="{96EB43F3-B816-6085-6260-F83ED995D68B}"/>
          </ac:picMkLst>
        </pc:picChg>
        <pc:picChg chg="del">
          <ac:chgData name="Thierry Van Cutsem" userId="ebc40e0a9cafbfe1" providerId="LiveId" clId="{1D09EB56-418E-449A-B601-565BCA401887}" dt="2023-05-31T15:59:12.891" v="4531" actId="478"/>
          <ac:picMkLst>
            <pc:docMk/>
            <pc:sldMk cId="1234082020" sldId="324"/>
            <ac:picMk id="5" creationId="{6F908A89-BF68-1682-217B-7516E3E7A196}"/>
          </ac:picMkLst>
        </pc:picChg>
        <pc:cxnChg chg="add mod">
          <ac:chgData name="Thierry Van Cutsem" userId="ebc40e0a9cafbfe1" providerId="LiveId" clId="{1D09EB56-418E-449A-B601-565BCA401887}" dt="2023-05-31T16:16:25.744" v="4594" actId="164"/>
          <ac:cxnSpMkLst>
            <pc:docMk/>
            <pc:sldMk cId="1234082020" sldId="324"/>
            <ac:cxnSpMk id="8" creationId="{F8B02F88-58E4-315B-FB18-54EDEB595676}"/>
          </ac:cxnSpMkLst>
        </pc:cxnChg>
        <pc:cxnChg chg="add mod">
          <ac:chgData name="Thierry Van Cutsem" userId="ebc40e0a9cafbfe1" providerId="LiveId" clId="{1D09EB56-418E-449A-B601-565BCA401887}" dt="2023-05-31T16:16:25.744" v="4594" actId="164"/>
          <ac:cxnSpMkLst>
            <pc:docMk/>
            <pc:sldMk cId="1234082020" sldId="324"/>
            <ac:cxnSpMk id="9" creationId="{303F131D-70DB-6654-2B1E-2F2741077C53}"/>
          </ac:cxnSpMkLst>
        </pc:cxnChg>
      </pc:sldChg>
      <pc:sldChg chg="addSp delSp modSp add del mod">
        <pc:chgData name="Thierry Van Cutsem" userId="ebc40e0a9cafbfe1" providerId="LiveId" clId="{1D09EB56-418E-449A-B601-565BCA401887}" dt="2024-03-28T10:23:49.193" v="12079" actId="47"/>
        <pc:sldMkLst>
          <pc:docMk/>
          <pc:sldMk cId="2408386992" sldId="325"/>
        </pc:sldMkLst>
        <pc:spChg chg="del">
          <ac:chgData name="Thierry Van Cutsem" userId="ebc40e0a9cafbfe1" providerId="LiveId" clId="{1D09EB56-418E-449A-B601-565BCA401887}" dt="2023-05-31T21:13:31.274" v="5013" actId="478"/>
          <ac:spMkLst>
            <pc:docMk/>
            <pc:sldMk cId="2408386992" sldId="325"/>
            <ac:spMk id="2" creationId="{3502BE89-BC44-81A6-E789-67E2001E2E4A}"/>
          </ac:spMkLst>
        </pc:spChg>
        <pc:spChg chg="mod">
          <ac:chgData name="Thierry Van Cutsem" userId="ebc40e0a9cafbfe1" providerId="LiveId" clId="{1D09EB56-418E-449A-B601-565BCA401887}" dt="2023-05-31T21:30:28.739" v="5461" actId="6549"/>
          <ac:spMkLst>
            <pc:docMk/>
            <pc:sldMk cId="2408386992" sldId="325"/>
            <ac:spMk id="6" creationId="{A4838F00-305D-567B-9EF3-A6AFDA824155}"/>
          </ac:spMkLst>
        </pc:spChg>
        <pc:spChg chg="mod">
          <ac:chgData name="Thierry Van Cutsem" userId="ebc40e0a9cafbfe1" providerId="LiveId" clId="{1D09EB56-418E-449A-B601-565BCA401887}" dt="2023-05-31T21:02:40.133" v="5006" actId="404"/>
          <ac:spMkLst>
            <pc:docMk/>
            <pc:sldMk cId="2408386992" sldId="325"/>
            <ac:spMk id="7" creationId="{50716FF2-8CE5-0EB1-C343-913A4BA9D18D}"/>
          </ac:spMkLst>
        </pc:spChg>
        <pc:spChg chg="mod">
          <ac:chgData name="Thierry Van Cutsem" userId="ebc40e0a9cafbfe1" providerId="LiveId" clId="{1D09EB56-418E-449A-B601-565BCA401887}" dt="2023-05-31T21:02:32.009" v="5004" actId="404"/>
          <ac:spMkLst>
            <pc:docMk/>
            <pc:sldMk cId="2408386992" sldId="325"/>
            <ac:spMk id="10" creationId="{A7237CE4-76F5-B95F-3EBA-C11391944CED}"/>
          </ac:spMkLst>
        </pc:spChg>
        <pc:spChg chg="add mod">
          <ac:chgData name="Thierry Van Cutsem" userId="ebc40e0a9cafbfe1" providerId="LiveId" clId="{1D09EB56-418E-449A-B601-565BCA401887}" dt="2023-05-31T21:25:04.946" v="5390" actId="1076"/>
          <ac:spMkLst>
            <pc:docMk/>
            <pc:sldMk cId="2408386992" sldId="325"/>
            <ac:spMk id="12" creationId="{55D83C38-3814-FA77-6F67-634AE22E822E}"/>
          </ac:spMkLst>
        </pc:spChg>
        <pc:spChg chg="mod">
          <ac:chgData name="Thierry Van Cutsem" userId="ebc40e0a9cafbfe1" providerId="LiveId" clId="{1D09EB56-418E-449A-B601-565BCA401887}" dt="2023-05-31T21:29:05.973" v="5458" actId="20577"/>
          <ac:spMkLst>
            <pc:docMk/>
            <pc:sldMk cId="2408386992" sldId="325"/>
            <ac:spMk id="14" creationId="{AE744E48-4914-2AFB-15A3-5815DA1B449E}"/>
          </ac:spMkLst>
        </pc:spChg>
        <pc:spChg chg="del">
          <ac:chgData name="Thierry Van Cutsem" userId="ebc40e0a9cafbfe1" providerId="LiveId" clId="{1D09EB56-418E-449A-B601-565BCA401887}" dt="2023-05-31T21:13:29.014" v="5012" actId="478"/>
          <ac:spMkLst>
            <pc:docMk/>
            <pc:sldMk cId="2408386992" sldId="325"/>
            <ac:spMk id="15" creationId="{3C64E870-FD87-0E07-4550-4E19DF0B385B}"/>
          </ac:spMkLst>
        </pc:spChg>
        <pc:spChg chg="mod">
          <ac:chgData name="Thierry Van Cutsem" userId="ebc40e0a9cafbfe1" providerId="LiveId" clId="{1D09EB56-418E-449A-B601-565BCA401887}" dt="2023-05-31T21:02:35.515" v="5005" actId="404"/>
          <ac:spMkLst>
            <pc:docMk/>
            <pc:sldMk cId="2408386992" sldId="325"/>
            <ac:spMk id="16" creationId="{9F3A19E3-35F6-CCC0-6358-DE1A93F6F036}"/>
          </ac:spMkLst>
        </pc:spChg>
        <pc:spChg chg="add del mod">
          <ac:chgData name="Thierry Van Cutsem" userId="ebc40e0a9cafbfe1" providerId="LiveId" clId="{1D09EB56-418E-449A-B601-565BCA401887}" dt="2023-05-31T21:23:22.015" v="5373"/>
          <ac:spMkLst>
            <pc:docMk/>
            <pc:sldMk cId="2408386992" sldId="325"/>
            <ac:spMk id="17" creationId="{7CB133C5-3328-8D47-8BE1-14175806530A}"/>
          </ac:spMkLst>
        </pc:spChg>
        <pc:spChg chg="add del mod">
          <ac:chgData name="Thierry Van Cutsem" userId="ebc40e0a9cafbfe1" providerId="LiveId" clId="{1D09EB56-418E-449A-B601-565BCA401887}" dt="2023-05-31T21:28:28.719" v="5454" actId="478"/>
          <ac:spMkLst>
            <pc:docMk/>
            <pc:sldMk cId="2408386992" sldId="325"/>
            <ac:spMk id="21" creationId="{AC500456-6E7E-906D-6940-2C1A0BA132B5}"/>
          </ac:spMkLst>
        </pc:spChg>
        <pc:picChg chg="add mod">
          <ac:chgData name="Thierry Van Cutsem" userId="ebc40e0a9cafbfe1" providerId="LiveId" clId="{1D09EB56-418E-449A-B601-565BCA401887}" dt="2023-05-31T21:13:23.810" v="5010" actId="14100"/>
          <ac:picMkLst>
            <pc:docMk/>
            <pc:sldMk cId="2408386992" sldId="325"/>
            <ac:picMk id="5" creationId="{6C8E1607-8675-59E0-0575-77E63CE193C2}"/>
          </ac:picMkLst>
        </pc:picChg>
        <pc:picChg chg="del">
          <ac:chgData name="Thierry Van Cutsem" userId="ebc40e0a9cafbfe1" providerId="LiveId" clId="{1D09EB56-418E-449A-B601-565BCA401887}" dt="2023-05-31T16:54:59.019" v="4894" actId="478"/>
          <ac:picMkLst>
            <pc:docMk/>
            <pc:sldMk cId="2408386992" sldId="325"/>
            <ac:picMk id="9" creationId="{EFE59653-D4D5-6380-8F26-2A4A4EB04A8D}"/>
          </ac:picMkLst>
        </pc:picChg>
        <pc:picChg chg="add mod">
          <ac:chgData name="Thierry Van Cutsem" userId="ebc40e0a9cafbfe1" providerId="LiveId" clId="{1D09EB56-418E-449A-B601-565BCA401887}" dt="2023-05-31T21:25:46.870" v="5392" actId="1076"/>
          <ac:picMkLst>
            <pc:docMk/>
            <pc:sldMk cId="2408386992" sldId="325"/>
            <ac:picMk id="11" creationId="{2A256B9C-E29A-B39F-12F3-6DFECE4E76F7}"/>
          </ac:picMkLst>
        </pc:picChg>
        <pc:picChg chg="del">
          <ac:chgData name="Thierry Van Cutsem" userId="ebc40e0a9cafbfe1" providerId="LiveId" clId="{1D09EB56-418E-449A-B601-565BCA401887}" dt="2023-05-31T16:54:58.602" v="4893" actId="478"/>
          <ac:picMkLst>
            <pc:docMk/>
            <pc:sldMk cId="2408386992" sldId="325"/>
            <ac:picMk id="13" creationId="{E1A05CD6-6F9D-8C28-E460-C52D787AC7F9}"/>
          </ac:picMkLst>
        </pc:picChg>
        <pc:picChg chg="del">
          <ac:chgData name="Thierry Van Cutsem" userId="ebc40e0a9cafbfe1" providerId="LiveId" clId="{1D09EB56-418E-449A-B601-565BCA401887}" dt="2023-05-31T21:13:25.347" v="5011" actId="478"/>
          <ac:picMkLst>
            <pc:docMk/>
            <pc:sldMk cId="2408386992" sldId="325"/>
            <ac:picMk id="19" creationId="{67518337-1BB6-A147-1121-54F49798C9CB}"/>
          </ac:picMkLst>
        </pc:picChg>
        <pc:picChg chg="add del mod">
          <ac:chgData name="Thierry Van Cutsem" userId="ebc40e0a9cafbfe1" providerId="LiveId" clId="{1D09EB56-418E-449A-B601-565BCA401887}" dt="2023-05-31T21:28:55.843" v="5457" actId="1076"/>
          <ac:picMkLst>
            <pc:docMk/>
            <pc:sldMk cId="2408386992" sldId="325"/>
            <ac:picMk id="20" creationId="{2A3A747B-DE36-B401-C3E9-84E3687C7149}"/>
          </ac:picMkLst>
        </pc:picChg>
      </pc:sldChg>
      <pc:sldChg chg="modSp add del mod">
        <pc:chgData name="Thierry Van Cutsem" userId="ebc40e0a9cafbfe1" providerId="LiveId" clId="{1D09EB56-418E-449A-B601-565BCA401887}" dt="2024-03-28T10:23:49.193" v="12079" actId="47"/>
        <pc:sldMkLst>
          <pc:docMk/>
          <pc:sldMk cId="898967483" sldId="326"/>
        </pc:sldMkLst>
        <pc:spChg chg="mod">
          <ac:chgData name="Thierry Van Cutsem" userId="ebc40e0a9cafbfe1" providerId="LiveId" clId="{1D09EB56-418E-449A-B601-565BCA401887}" dt="2023-05-31T21:33:23.255" v="5462" actId="14100"/>
          <ac:spMkLst>
            <pc:docMk/>
            <pc:sldMk cId="898967483" sldId="326"/>
            <ac:spMk id="7" creationId="{50716FF2-8CE5-0EB1-C343-913A4BA9D18D}"/>
          </ac:spMkLst>
        </pc:spChg>
      </pc:sldChg>
      <pc:sldChg chg="modSp add del mod">
        <pc:chgData name="Thierry Van Cutsem" userId="ebc40e0a9cafbfe1" providerId="LiveId" clId="{1D09EB56-418E-449A-B601-565BCA401887}" dt="2023-06-01T11:16:54.970" v="5491" actId="47"/>
        <pc:sldMkLst>
          <pc:docMk/>
          <pc:sldMk cId="377470043" sldId="327"/>
        </pc:sldMkLst>
        <pc:spChg chg="mod">
          <ac:chgData name="Thierry Van Cutsem" userId="ebc40e0a9cafbfe1" providerId="LiveId" clId="{1D09EB56-418E-449A-B601-565BCA401887}" dt="2023-06-01T11:16:40.303" v="5490" actId="14100"/>
          <ac:spMkLst>
            <pc:docMk/>
            <pc:sldMk cId="377470043" sldId="327"/>
            <ac:spMk id="7" creationId="{50716FF2-8CE5-0EB1-C343-913A4BA9D18D}"/>
          </ac:spMkLst>
        </pc:spChg>
      </pc:sldChg>
      <pc:sldChg chg="addSp delSp modSp add del mod modAnim">
        <pc:chgData name="Thierry Van Cutsem" userId="ebc40e0a9cafbfe1" providerId="LiveId" clId="{1D09EB56-418E-449A-B601-565BCA401887}" dt="2024-03-28T10:23:49.193" v="12079" actId="47"/>
        <pc:sldMkLst>
          <pc:docMk/>
          <pc:sldMk cId="3140938738" sldId="327"/>
        </pc:sldMkLst>
        <pc:spChg chg="mod">
          <ac:chgData name="Thierry Van Cutsem" userId="ebc40e0a9cafbfe1" providerId="LiveId" clId="{1D09EB56-418E-449A-B601-565BCA401887}" dt="2023-06-02T10:10:32.242" v="6827" actId="20577"/>
          <ac:spMkLst>
            <pc:docMk/>
            <pc:sldMk cId="3140938738" sldId="327"/>
            <ac:spMk id="2" creationId="{D6F27D72-24B0-49B4-9EE6-5D23B28C904D}"/>
          </ac:spMkLst>
        </pc:spChg>
        <pc:spChg chg="mod">
          <ac:chgData name="Thierry Van Cutsem" userId="ebc40e0a9cafbfe1" providerId="LiveId" clId="{1D09EB56-418E-449A-B601-565BCA401887}" dt="2023-06-02T11:40:58.947" v="6865" actId="20577"/>
          <ac:spMkLst>
            <pc:docMk/>
            <pc:sldMk cId="3140938738" sldId="327"/>
            <ac:spMk id="3" creationId="{ABCB3BC1-4BFC-8D46-C6B2-919B3610E184}"/>
          </ac:spMkLst>
        </pc:spChg>
        <pc:grpChg chg="add mod">
          <ac:chgData name="Thierry Van Cutsem" userId="ebc40e0a9cafbfe1" providerId="LiveId" clId="{1D09EB56-418E-449A-B601-565BCA401887}" dt="2023-06-02T08:26:42.435" v="6721" actId="1036"/>
          <ac:grpSpMkLst>
            <pc:docMk/>
            <pc:sldMk cId="3140938738" sldId="327"/>
            <ac:grpSpMk id="6" creationId="{19C12A38-CC4A-313D-44F8-0E52BB41F4AC}"/>
          </ac:grpSpMkLst>
        </pc:grpChg>
        <pc:grpChg chg="add del mod">
          <ac:chgData name="Thierry Van Cutsem" userId="ebc40e0a9cafbfe1" providerId="LiveId" clId="{1D09EB56-418E-449A-B601-565BCA401887}" dt="2023-06-01T11:24:28.433" v="5851" actId="165"/>
          <ac:grpSpMkLst>
            <pc:docMk/>
            <pc:sldMk cId="3140938738" sldId="327"/>
            <ac:grpSpMk id="12" creationId="{58EED939-B119-771D-96D1-CC5BDF681716}"/>
          </ac:grpSpMkLst>
        </pc:grpChg>
        <pc:grpChg chg="add del mod">
          <ac:chgData name="Thierry Van Cutsem" userId="ebc40e0a9cafbfe1" providerId="LiveId" clId="{1D09EB56-418E-449A-B601-565BCA401887}" dt="2023-06-01T11:26:34.171" v="5887" actId="165"/>
          <ac:grpSpMkLst>
            <pc:docMk/>
            <pc:sldMk cId="3140938738" sldId="327"/>
            <ac:grpSpMk id="19" creationId="{8BE754B7-706E-1913-C200-4A6508A89B5D}"/>
          </ac:grpSpMkLst>
        </pc:grpChg>
        <pc:grpChg chg="add del mod">
          <ac:chgData name="Thierry Van Cutsem" userId="ebc40e0a9cafbfe1" providerId="LiveId" clId="{1D09EB56-418E-449A-B601-565BCA401887}" dt="2023-06-01T11:27:22.745" v="5900" actId="165"/>
          <ac:grpSpMkLst>
            <pc:docMk/>
            <pc:sldMk cId="3140938738" sldId="327"/>
            <ac:grpSpMk id="29" creationId="{22597C87-B078-A1A3-65F2-3B30A7C76F52}"/>
          </ac:grpSpMkLst>
        </pc:grpChg>
        <pc:grpChg chg="add mod">
          <ac:chgData name="Thierry Van Cutsem" userId="ebc40e0a9cafbfe1" providerId="LiveId" clId="{1D09EB56-418E-449A-B601-565BCA401887}" dt="2023-06-02T08:26:42.435" v="6721" actId="1036"/>
          <ac:grpSpMkLst>
            <pc:docMk/>
            <pc:sldMk cId="3140938738" sldId="327"/>
            <ac:grpSpMk id="33" creationId="{DC172343-9C4C-55BB-A5D2-5ABFC9888093}"/>
          </ac:grpSpMkLst>
        </pc:grpChg>
        <pc:picChg chg="add mod ord">
          <ac:chgData name="Thierry Van Cutsem" userId="ebc40e0a9cafbfe1" providerId="LiveId" clId="{1D09EB56-418E-449A-B601-565BCA401887}" dt="2023-06-02T08:25:54.425" v="6694" actId="1036"/>
          <ac:picMkLst>
            <pc:docMk/>
            <pc:sldMk cId="3140938738" sldId="327"/>
            <ac:picMk id="5" creationId="{0E0161AD-260A-24D0-53E4-E8F3F794DC67}"/>
          </ac:picMkLst>
        </pc:picChg>
        <pc:picChg chg="del mod">
          <ac:chgData name="Thierry Van Cutsem" userId="ebc40e0a9cafbfe1" providerId="LiveId" clId="{1D09EB56-418E-449A-B601-565BCA401887}" dt="2023-06-01T11:23:16.001" v="5838" actId="478"/>
          <ac:picMkLst>
            <pc:docMk/>
            <pc:sldMk cId="3140938738" sldId="327"/>
            <ac:picMk id="11" creationId="{2FFF853F-7255-F402-4749-7F789A3F1AEB}"/>
          </ac:picMkLst>
        </pc:picChg>
        <pc:cxnChg chg="mod">
          <ac:chgData name="Thierry Van Cutsem" userId="ebc40e0a9cafbfe1" providerId="LiveId" clId="{1D09EB56-418E-449A-B601-565BCA401887}" dt="2023-06-01T11:24:12.398" v="5845"/>
          <ac:cxnSpMkLst>
            <pc:docMk/>
            <pc:sldMk cId="3140938738" sldId="327"/>
            <ac:cxnSpMk id="7" creationId="{2C04B656-72DC-4936-DADC-8B2E6B46CF2F}"/>
          </ac:cxnSpMkLst>
        </pc:cxnChg>
        <pc:cxnChg chg="mod">
          <ac:chgData name="Thierry Van Cutsem" userId="ebc40e0a9cafbfe1" providerId="LiveId" clId="{1D09EB56-418E-449A-B601-565BCA401887}" dt="2023-06-01T11:24:12.398" v="5845"/>
          <ac:cxnSpMkLst>
            <pc:docMk/>
            <pc:sldMk cId="3140938738" sldId="327"/>
            <ac:cxnSpMk id="10" creationId="{29F942D7-D3BA-E847-A00B-03420535006B}"/>
          </ac:cxnSpMkLst>
        </pc:cxnChg>
        <pc:cxnChg chg="mod topLvl">
          <ac:chgData name="Thierry Van Cutsem" userId="ebc40e0a9cafbfe1" providerId="LiveId" clId="{1D09EB56-418E-449A-B601-565BCA401887}" dt="2023-06-01T11:27:40.986" v="5903" actId="164"/>
          <ac:cxnSpMkLst>
            <pc:docMk/>
            <pc:sldMk cId="3140938738" sldId="327"/>
            <ac:cxnSpMk id="13" creationId="{3539C38F-9964-2AF4-39A3-8CC05EDAB3BB}"/>
          </ac:cxnSpMkLst>
        </pc:cxnChg>
        <pc:cxnChg chg="mod topLvl">
          <ac:chgData name="Thierry Van Cutsem" userId="ebc40e0a9cafbfe1" providerId="LiveId" clId="{1D09EB56-418E-449A-B601-565BCA401887}" dt="2023-06-01T11:27:40.986" v="5903" actId="164"/>
          <ac:cxnSpMkLst>
            <pc:docMk/>
            <pc:sldMk cId="3140938738" sldId="327"/>
            <ac:cxnSpMk id="14" creationId="{ED70B443-E4E7-24FF-1AF2-1C86AA41933E}"/>
          </ac:cxnSpMkLst>
        </pc:cxnChg>
        <pc:cxnChg chg="add mod topLvl">
          <ac:chgData name="Thierry Van Cutsem" userId="ebc40e0a9cafbfe1" providerId="LiveId" clId="{1D09EB56-418E-449A-B601-565BCA401887}" dt="2023-06-01T11:41:39.458" v="5938" actId="692"/>
          <ac:cxnSpMkLst>
            <pc:docMk/>
            <pc:sldMk cId="3140938738" sldId="327"/>
            <ac:cxnSpMk id="17" creationId="{902DE4DE-4B06-8DBA-FCEB-B27FC906B530}"/>
          </ac:cxnSpMkLst>
        </pc:cxnChg>
        <pc:cxnChg chg="add del mod">
          <ac:chgData name="Thierry Van Cutsem" userId="ebc40e0a9cafbfe1" providerId="LiveId" clId="{1D09EB56-418E-449A-B601-565BCA401887}" dt="2023-06-01T11:26:44.547" v="5890"/>
          <ac:cxnSpMkLst>
            <pc:docMk/>
            <pc:sldMk cId="3140938738" sldId="327"/>
            <ac:cxnSpMk id="23" creationId="{B4F9A5AB-4F26-44E0-860E-E4DC1A9AEBA4}"/>
          </ac:cxnSpMkLst>
        </pc:cxnChg>
        <pc:cxnChg chg="add del mod">
          <ac:chgData name="Thierry Van Cutsem" userId="ebc40e0a9cafbfe1" providerId="LiveId" clId="{1D09EB56-418E-449A-B601-565BCA401887}" dt="2023-06-01T11:26:44.547" v="5890"/>
          <ac:cxnSpMkLst>
            <pc:docMk/>
            <pc:sldMk cId="3140938738" sldId="327"/>
            <ac:cxnSpMk id="24" creationId="{CBFDD4F8-9BBE-A574-2D8D-F70EA4A49B47}"/>
          </ac:cxnSpMkLst>
        </pc:cxnChg>
        <pc:cxnChg chg="add del mod">
          <ac:chgData name="Thierry Van Cutsem" userId="ebc40e0a9cafbfe1" providerId="LiveId" clId="{1D09EB56-418E-449A-B601-565BCA401887}" dt="2023-06-01T11:26:44.547" v="5890"/>
          <ac:cxnSpMkLst>
            <pc:docMk/>
            <pc:sldMk cId="3140938738" sldId="327"/>
            <ac:cxnSpMk id="25" creationId="{64D86EBC-4ADF-C6AC-6596-03B6D8A92E3C}"/>
          </ac:cxnSpMkLst>
        </pc:cxnChg>
        <pc:cxnChg chg="add mod">
          <ac:chgData name="Thierry Van Cutsem" userId="ebc40e0a9cafbfe1" providerId="LiveId" clId="{1D09EB56-418E-449A-B601-565BCA401887}" dt="2023-06-01T11:27:40.986" v="5903" actId="164"/>
          <ac:cxnSpMkLst>
            <pc:docMk/>
            <pc:sldMk cId="3140938738" sldId="327"/>
            <ac:cxnSpMk id="26" creationId="{46859DE0-F0BB-4341-D7E0-2435B9312943}"/>
          </ac:cxnSpMkLst>
        </pc:cxnChg>
      </pc:sldChg>
      <pc:sldChg chg="addSp delSp modSp add del mod">
        <pc:chgData name="Thierry Van Cutsem" userId="ebc40e0a9cafbfe1" providerId="LiveId" clId="{1D09EB56-418E-449A-B601-565BCA401887}" dt="2024-03-28T10:23:49.193" v="12079" actId="47"/>
        <pc:sldMkLst>
          <pc:docMk/>
          <pc:sldMk cId="2524452631" sldId="328"/>
        </pc:sldMkLst>
        <pc:spChg chg="add del">
          <ac:chgData name="Thierry Van Cutsem" userId="ebc40e0a9cafbfe1" providerId="LiveId" clId="{1D09EB56-418E-449A-B601-565BCA401887}" dt="2023-06-01T19:55:25.915" v="6142" actId="478"/>
          <ac:spMkLst>
            <pc:docMk/>
            <pc:sldMk cId="2524452631" sldId="328"/>
            <ac:spMk id="5" creationId="{5DBA44BF-481F-DCB0-EA72-2EEE5CCDBB9B}"/>
          </ac:spMkLst>
        </pc:spChg>
        <pc:spChg chg="mod">
          <ac:chgData name="Thierry Van Cutsem" userId="ebc40e0a9cafbfe1" providerId="LiveId" clId="{1D09EB56-418E-449A-B601-565BCA401887}" dt="2023-06-01T19:57:10.367" v="6164" actId="20577"/>
          <ac:spMkLst>
            <pc:docMk/>
            <pc:sldMk cId="2524452631" sldId="328"/>
            <ac:spMk id="6" creationId="{A4838F00-305D-567B-9EF3-A6AFDA824155}"/>
          </ac:spMkLst>
        </pc:spChg>
        <pc:spChg chg="mod">
          <ac:chgData name="Thierry Van Cutsem" userId="ebc40e0a9cafbfe1" providerId="LiveId" clId="{1D09EB56-418E-449A-B601-565BCA401887}" dt="2023-06-01T19:57:25.817" v="6167" actId="6549"/>
          <ac:spMkLst>
            <pc:docMk/>
            <pc:sldMk cId="2524452631" sldId="328"/>
            <ac:spMk id="7" creationId="{50716FF2-8CE5-0EB1-C343-913A4BA9D18D}"/>
          </ac:spMkLst>
        </pc:spChg>
        <pc:spChg chg="add mod">
          <ac:chgData name="Thierry Van Cutsem" userId="ebc40e0a9cafbfe1" providerId="LiveId" clId="{1D09EB56-418E-449A-B601-565BCA401887}" dt="2023-06-01T19:58:21.103" v="6237" actId="2085"/>
          <ac:spMkLst>
            <pc:docMk/>
            <pc:sldMk cId="2524452631" sldId="328"/>
            <ac:spMk id="12" creationId="{E7225E14-92C4-0137-B3CE-244E1095B457}"/>
          </ac:spMkLst>
        </pc:spChg>
        <pc:grpChg chg="mod">
          <ac:chgData name="Thierry Van Cutsem" userId="ebc40e0a9cafbfe1" providerId="LiveId" clId="{1D09EB56-418E-449A-B601-565BCA401887}" dt="2023-06-02T08:04:09.419" v="6502" actId="1076"/>
          <ac:grpSpMkLst>
            <pc:docMk/>
            <pc:sldMk cId="2524452631" sldId="328"/>
            <ac:grpSpMk id="13" creationId="{3F09F602-A641-31C4-238A-D773B1256289}"/>
          </ac:grpSpMkLst>
        </pc:grpChg>
        <pc:picChg chg="del">
          <ac:chgData name="Thierry Van Cutsem" userId="ebc40e0a9cafbfe1" providerId="LiveId" clId="{1D09EB56-418E-449A-B601-565BCA401887}" dt="2023-06-01T19:55:22.327" v="6140" actId="478"/>
          <ac:picMkLst>
            <pc:docMk/>
            <pc:sldMk cId="2524452631" sldId="328"/>
            <ac:picMk id="2" creationId="{96EB43F3-B816-6085-6260-F83ED995D68B}"/>
          </ac:picMkLst>
        </pc:picChg>
        <pc:picChg chg="add mod ord">
          <ac:chgData name="Thierry Van Cutsem" userId="ebc40e0a9cafbfe1" providerId="LiveId" clId="{1D09EB56-418E-449A-B601-565BCA401887}" dt="2023-06-01T19:55:57.895" v="6148" actId="167"/>
          <ac:picMkLst>
            <pc:docMk/>
            <pc:sldMk cId="2524452631" sldId="328"/>
            <ac:picMk id="11" creationId="{6C83D35C-67BF-36EE-15D2-7C5E7E81E411}"/>
          </ac:picMkLst>
        </pc:picChg>
      </pc:sldChg>
      <pc:sldChg chg="addSp delSp modSp add del mod">
        <pc:chgData name="Thierry Van Cutsem" userId="ebc40e0a9cafbfe1" providerId="LiveId" clId="{1D09EB56-418E-449A-B601-565BCA401887}" dt="2024-03-28T10:23:49.193" v="12079" actId="47"/>
        <pc:sldMkLst>
          <pc:docMk/>
          <pc:sldMk cId="491625335" sldId="329"/>
        </pc:sldMkLst>
        <pc:spChg chg="del mod">
          <ac:chgData name="Thierry Van Cutsem" userId="ebc40e0a9cafbfe1" providerId="LiveId" clId="{1D09EB56-418E-449A-B601-565BCA401887}" dt="2023-06-01T20:31:30.683" v="6405" actId="478"/>
          <ac:spMkLst>
            <pc:docMk/>
            <pc:sldMk cId="491625335" sldId="329"/>
            <ac:spMk id="12" creationId="{55D83C38-3814-FA77-6F67-634AE22E822E}"/>
          </ac:spMkLst>
        </pc:spChg>
        <pc:spChg chg="mod">
          <ac:chgData name="Thierry Van Cutsem" userId="ebc40e0a9cafbfe1" providerId="LiveId" clId="{1D09EB56-418E-449A-B601-565BCA401887}" dt="2023-06-02T08:00:57.327" v="6501" actId="20577"/>
          <ac:spMkLst>
            <pc:docMk/>
            <pc:sldMk cId="491625335" sldId="329"/>
            <ac:spMk id="14" creationId="{AE744E48-4914-2AFB-15A3-5815DA1B449E}"/>
          </ac:spMkLst>
        </pc:spChg>
        <pc:picChg chg="add mod">
          <ac:chgData name="Thierry Van Cutsem" userId="ebc40e0a9cafbfe1" providerId="LiveId" clId="{1D09EB56-418E-449A-B601-565BCA401887}" dt="2023-06-01T20:30:29.123" v="6399" actId="14100"/>
          <ac:picMkLst>
            <pc:docMk/>
            <pc:sldMk cId="491625335" sldId="329"/>
            <ac:picMk id="3" creationId="{CE613EE2-1549-7E7A-F64F-644EB30663D0}"/>
          </ac:picMkLst>
        </pc:picChg>
        <pc:picChg chg="del">
          <ac:chgData name="Thierry Van Cutsem" userId="ebc40e0a9cafbfe1" providerId="LiveId" clId="{1D09EB56-418E-449A-B601-565BCA401887}" dt="2023-06-01T20:29:07.457" v="6319" actId="478"/>
          <ac:picMkLst>
            <pc:docMk/>
            <pc:sldMk cId="491625335" sldId="329"/>
            <ac:picMk id="5" creationId="{6C8E1607-8675-59E0-0575-77E63CE193C2}"/>
          </ac:picMkLst>
        </pc:picChg>
        <pc:picChg chg="add mod">
          <ac:chgData name="Thierry Van Cutsem" userId="ebc40e0a9cafbfe1" providerId="LiveId" clId="{1D09EB56-418E-449A-B601-565BCA401887}" dt="2023-06-01T20:31:22.436" v="6404" actId="1076"/>
          <ac:picMkLst>
            <pc:docMk/>
            <pc:sldMk cId="491625335" sldId="329"/>
            <ac:picMk id="9" creationId="{25AE8407-29FA-2C56-4510-24BA583E7EAB}"/>
          </ac:picMkLst>
        </pc:picChg>
        <pc:picChg chg="del">
          <ac:chgData name="Thierry Van Cutsem" userId="ebc40e0a9cafbfe1" providerId="LiveId" clId="{1D09EB56-418E-449A-B601-565BCA401887}" dt="2023-06-01T20:29:08.332" v="6320" actId="478"/>
          <ac:picMkLst>
            <pc:docMk/>
            <pc:sldMk cId="491625335" sldId="329"/>
            <ac:picMk id="11" creationId="{2A256B9C-E29A-B39F-12F3-6DFECE4E76F7}"/>
          </ac:picMkLst>
        </pc:picChg>
        <pc:picChg chg="del">
          <ac:chgData name="Thierry Van Cutsem" userId="ebc40e0a9cafbfe1" providerId="LiveId" clId="{1D09EB56-418E-449A-B601-565BCA401887}" dt="2023-06-01T20:29:44.025" v="6390" actId="478"/>
          <ac:picMkLst>
            <pc:docMk/>
            <pc:sldMk cId="491625335" sldId="329"/>
            <ac:picMk id="20" creationId="{2A3A747B-DE36-B401-C3E9-84E3687C7149}"/>
          </ac:picMkLst>
        </pc:picChg>
      </pc:sldChg>
      <pc:sldChg chg="addSp delSp modSp new del mod">
        <pc:chgData name="Thierry Van Cutsem" userId="ebc40e0a9cafbfe1" providerId="LiveId" clId="{1D09EB56-418E-449A-B601-565BCA401887}" dt="2024-03-28T10:23:49.193" v="12079" actId="47"/>
        <pc:sldMkLst>
          <pc:docMk/>
          <pc:sldMk cId="2926525791" sldId="330"/>
        </pc:sldMkLst>
        <pc:spChg chg="del">
          <ac:chgData name="Thierry Van Cutsem" userId="ebc40e0a9cafbfe1" providerId="LiveId" clId="{1D09EB56-418E-449A-B601-565BCA401887}" dt="2023-06-02T10:04:32.371" v="6795" actId="478"/>
          <ac:spMkLst>
            <pc:docMk/>
            <pc:sldMk cId="2926525791" sldId="330"/>
            <ac:spMk id="2" creationId="{A89280D4-2B73-3528-28B4-FD198E43FCDE}"/>
          </ac:spMkLst>
        </pc:spChg>
        <pc:spChg chg="del">
          <ac:chgData name="Thierry Van Cutsem" userId="ebc40e0a9cafbfe1" providerId="LiveId" clId="{1D09EB56-418E-449A-B601-565BCA401887}" dt="2023-06-02T09:39:33.635" v="6724" actId="22"/>
          <ac:spMkLst>
            <pc:docMk/>
            <pc:sldMk cId="2926525791" sldId="330"/>
            <ac:spMk id="3" creationId="{AEB76C79-DAC4-D038-6370-336DAB7D350D}"/>
          </ac:spMkLst>
        </pc:spChg>
        <pc:spChg chg="add del mod">
          <ac:chgData name="Thierry Van Cutsem" userId="ebc40e0a9cafbfe1" providerId="LiveId" clId="{1D09EB56-418E-449A-B601-565BCA401887}" dt="2023-06-02T09:40:23.345" v="6730" actId="22"/>
          <ac:spMkLst>
            <pc:docMk/>
            <pc:sldMk cId="2926525791" sldId="330"/>
            <ac:spMk id="8" creationId="{352FA55A-52C2-ED77-3716-56CD64FB7C9D}"/>
          </ac:spMkLst>
        </pc:spChg>
        <pc:spChg chg="add del mod">
          <ac:chgData name="Thierry Van Cutsem" userId="ebc40e0a9cafbfe1" providerId="LiveId" clId="{1D09EB56-418E-449A-B601-565BCA401887}" dt="2023-06-02T10:04:30.747" v="6794" actId="478"/>
          <ac:spMkLst>
            <pc:docMk/>
            <pc:sldMk cId="2926525791" sldId="330"/>
            <ac:spMk id="12" creationId="{37593343-AF31-A512-617D-9826E65D5C92}"/>
          </ac:spMkLst>
        </pc:spChg>
        <pc:spChg chg="add mod">
          <ac:chgData name="Thierry Van Cutsem" userId="ebc40e0a9cafbfe1" providerId="LiveId" clId="{1D09EB56-418E-449A-B601-565BCA401887}" dt="2023-06-02T10:10:46.182" v="6828"/>
          <ac:spMkLst>
            <pc:docMk/>
            <pc:sldMk cId="2926525791" sldId="330"/>
            <ac:spMk id="33" creationId="{435D8FC4-312B-4DE7-CD2C-6AA90BC340CB}"/>
          </ac:spMkLst>
        </pc:spChg>
        <pc:spChg chg="add mod">
          <ac:chgData name="Thierry Van Cutsem" userId="ebc40e0a9cafbfe1" providerId="LiveId" clId="{1D09EB56-418E-449A-B601-565BCA401887}" dt="2023-06-02T11:42:05.873" v="6907" actId="1076"/>
          <ac:spMkLst>
            <pc:docMk/>
            <pc:sldMk cId="2926525791" sldId="330"/>
            <ac:spMk id="34" creationId="{F1CF6B82-14E4-56EA-C906-07C005C33D0B}"/>
          </ac:spMkLst>
        </pc:spChg>
        <pc:picChg chg="add del mod ord">
          <ac:chgData name="Thierry Van Cutsem" userId="ebc40e0a9cafbfe1" providerId="LiveId" clId="{1D09EB56-418E-449A-B601-565BCA401887}" dt="2023-06-02T09:39:53.924" v="6729" actId="478"/>
          <ac:picMkLst>
            <pc:docMk/>
            <pc:sldMk cId="2926525791" sldId="330"/>
            <ac:picMk id="6" creationId="{733D4438-3236-E16F-54EE-A74FC3FEE139}"/>
          </ac:picMkLst>
        </pc:picChg>
        <pc:picChg chg="add del mod ord">
          <ac:chgData name="Thierry Van Cutsem" userId="ebc40e0a9cafbfe1" providerId="LiveId" clId="{1D09EB56-418E-449A-B601-565BCA401887}" dt="2023-06-02T09:41:13.312" v="6734" actId="478"/>
          <ac:picMkLst>
            <pc:docMk/>
            <pc:sldMk cId="2926525791" sldId="330"/>
            <ac:picMk id="10" creationId="{7A40451F-CDCC-0EC6-5955-DF30A7695525}"/>
          </ac:picMkLst>
        </pc:picChg>
        <pc:picChg chg="add del mod">
          <ac:chgData name="Thierry Van Cutsem" userId="ebc40e0a9cafbfe1" providerId="LiveId" clId="{1D09EB56-418E-449A-B601-565BCA401887}" dt="2023-06-02T09:56:16.901" v="6740" actId="478"/>
          <ac:picMkLst>
            <pc:docMk/>
            <pc:sldMk cId="2926525791" sldId="330"/>
            <ac:picMk id="14" creationId="{9AC6ACAC-79D0-7C16-0E2A-7DD4A31A1E19}"/>
          </ac:picMkLst>
        </pc:picChg>
        <pc:picChg chg="add del mod">
          <ac:chgData name="Thierry Van Cutsem" userId="ebc40e0a9cafbfe1" providerId="LiveId" clId="{1D09EB56-418E-449A-B601-565BCA401887}" dt="2023-06-02T09:57:14.753" v="6746" actId="478"/>
          <ac:picMkLst>
            <pc:docMk/>
            <pc:sldMk cId="2926525791" sldId="330"/>
            <ac:picMk id="16" creationId="{CC1CFAAD-DD09-B323-865A-95C78BCD812B}"/>
          </ac:picMkLst>
        </pc:picChg>
        <pc:picChg chg="add del mod">
          <ac:chgData name="Thierry Van Cutsem" userId="ebc40e0a9cafbfe1" providerId="LiveId" clId="{1D09EB56-418E-449A-B601-565BCA401887}" dt="2023-06-02T09:59:37.096" v="6761" actId="478"/>
          <ac:picMkLst>
            <pc:docMk/>
            <pc:sldMk cId="2926525791" sldId="330"/>
            <ac:picMk id="18" creationId="{A8F1F5FB-8052-D3E3-EAB4-0BE29AA571FC}"/>
          </ac:picMkLst>
        </pc:picChg>
        <pc:picChg chg="add del mod">
          <ac:chgData name="Thierry Van Cutsem" userId="ebc40e0a9cafbfe1" providerId="LiveId" clId="{1D09EB56-418E-449A-B601-565BCA401887}" dt="2023-06-02T09:58:37.905" v="6759" actId="478"/>
          <ac:picMkLst>
            <pc:docMk/>
            <pc:sldMk cId="2926525791" sldId="330"/>
            <ac:picMk id="19" creationId="{E0DBA564-7C1C-DB47-AEE6-25EA1CF7A610}"/>
          </ac:picMkLst>
        </pc:picChg>
        <pc:picChg chg="add del mod">
          <ac:chgData name="Thierry Van Cutsem" userId="ebc40e0a9cafbfe1" providerId="LiveId" clId="{1D09EB56-418E-449A-B601-565BCA401887}" dt="2023-06-02T09:58:35.741" v="6758" actId="478"/>
          <ac:picMkLst>
            <pc:docMk/>
            <pc:sldMk cId="2926525791" sldId="330"/>
            <ac:picMk id="20" creationId="{EF3BAB74-EBE7-E78C-8808-AFD10E0C6DF8}"/>
          </ac:picMkLst>
        </pc:picChg>
        <pc:picChg chg="add del mod">
          <ac:chgData name="Thierry Van Cutsem" userId="ebc40e0a9cafbfe1" providerId="LiveId" clId="{1D09EB56-418E-449A-B601-565BCA401887}" dt="2023-06-02T10:04:27.821" v="6793" actId="478"/>
          <ac:picMkLst>
            <pc:docMk/>
            <pc:sldMk cId="2926525791" sldId="330"/>
            <ac:picMk id="22" creationId="{2A62ED4C-B1A2-E519-CD80-E8B8828AF781}"/>
          </ac:picMkLst>
        </pc:picChg>
        <pc:picChg chg="add del mod">
          <ac:chgData name="Thierry Van Cutsem" userId="ebc40e0a9cafbfe1" providerId="LiveId" clId="{1D09EB56-418E-449A-B601-565BCA401887}" dt="2023-06-02T10:01:35.226" v="6773" actId="478"/>
          <ac:picMkLst>
            <pc:docMk/>
            <pc:sldMk cId="2926525791" sldId="330"/>
            <ac:picMk id="23" creationId="{18F14923-F52B-C14A-F8FC-0E315B0C4132}"/>
          </ac:picMkLst>
        </pc:picChg>
        <pc:picChg chg="add del mod">
          <ac:chgData name="Thierry Van Cutsem" userId="ebc40e0a9cafbfe1" providerId="LiveId" clId="{1D09EB56-418E-449A-B601-565BCA401887}" dt="2023-06-02T10:00:20.917" v="6772" actId="478"/>
          <ac:picMkLst>
            <pc:docMk/>
            <pc:sldMk cId="2926525791" sldId="330"/>
            <ac:picMk id="24" creationId="{D66BFA6E-BC30-D987-6E1D-088BABA97ECB}"/>
          </ac:picMkLst>
        </pc:picChg>
        <pc:picChg chg="add del mod">
          <ac:chgData name="Thierry Van Cutsem" userId="ebc40e0a9cafbfe1" providerId="LiveId" clId="{1D09EB56-418E-449A-B601-565BCA401887}" dt="2023-06-02T10:02:39.912" v="6779" actId="478"/>
          <ac:picMkLst>
            <pc:docMk/>
            <pc:sldMk cId="2926525791" sldId="330"/>
            <ac:picMk id="26" creationId="{299EC9BD-C0E6-5362-B871-C699AE6EB02E}"/>
          </ac:picMkLst>
        </pc:picChg>
        <pc:picChg chg="add del mod">
          <ac:chgData name="Thierry Van Cutsem" userId="ebc40e0a9cafbfe1" providerId="LiveId" clId="{1D09EB56-418E-449A-B601-565BCA401887}" dt="2023-06-02T10:03:55.172" v="6788" actId="478"/>
          <ac:picMkLst>
            <pc:docMk/>
            <pc:sldMk cId="2926525791" sldId="330"/>
            <ac:picMk id="28" creationId="{EA496C7E-0543-B0E2-E5E1-20E732D1E075}"/>
          </ac:picMkLst>
        </pc:picChg>
        <pc:picChg chg="add del mod">
          <ac:chgData name="Thierry Van Cutsem" userId="ebc40e0a9cafbfe1" providerId="LiveId" clId="{1D09EB56-418E-449A-B601-565BCA401887}" dt="2023-06-02T10:04:26.711" v="6792" actId="478"/>
          <ac:picMkLst>
            <pc:docMk/>
            <pc:sldMk cId="2926525791" sldId="330"/>
            <ac:picMk id="30" creationId="{EF01DDF8-5065-9EED-5482-098FE7A15EDA}"/>
          </ac:picMkLst>
        </pc:picChg>
        <pc:picChg chg="add mod">
          <ac:chgData name="Thierry Van Cutsem" userId="ebc40e0a9cafbfe1" providerId="LiveId" clId="{1D09EB56-418E-449A-B601-565BCA401887}" dt="2023-06-02T10:09:58.612" v="6813" actId="1076"/>
          <ac:picMkLst>
            <pc:docMk/>
            <pc:sldMk cId="2926525791" sldId="330"/>
            <ac:picMk id="32" creationId="{1B15CD47-186D-5BDA-C5BA-934F8CE01179}"/>
          </ac:picMkLst>
        </pc:picChg>
      </pc:sldChg>
      <pc:sldChg chg="addSp delSp modSp add del mod ord">
        <pc:chgData name="Thierry Van Cutsem" userId="ebc40e0a9cafbfe1" providerId="LiveId" clId="{1D09EB56-418E-449A-B601-565BCA401887}" dt="2024-03-28T10:23:49.193" v="12079" actId="47"/>
        <pc:sldMkLst>
          <pc:docMk/>
          <pc:sldMk cId="184756800" sldId="331"/>
        </pc:sldMkLst>
        <pc:spChg chg="add mod">
          <ac:chgData name="Thierry Van Cutsem" userId="ebc40e0a9cafbfe1" providerId="LiveId" clId="{1D09EB56-418E-449A-B601-565BCA401887}" dt="2023-06-02T10:10:48.292" v="6829"/>
          <ac:spMkLst>
            <pc:docMk/>
            <pc:sldMk cId="184756800" sldId="331"/>
            <ac:spMk id="7" creationId="{00F3BFD9-CD5C-07D9-EC5C-36F839F00066}"/>
          </ac:spMkLst>
        </pc:spChg>
        <pc:spChg chg="add mod">
          <ac:chgData name="Thierry Van Cutsem" userId="ebc40e0a9cafbfe1" providerId="LiveId" clId="{1D09EB56-418E-449A-B601-565BCA401887}" dt="2023-06-02T11:43:44.689" v="7092"/>
          <ac:spMkLst>
            <pc:docMk/>
            <pc:sldMk cId="184756800" sldId="331"/>
            <ac:spMk id="8" creationId="{EC0E9E2E-D8BF-CBFF-8BCD-4C6BA32FF9E2}"/>
          </ac:spMkLst>
        </pc:spChg>
        <pc:picChg chg="add mod">
          <ac:chgData name="Thierry Van Cutsem" userId="ebc40e0a9cafbfe1" providerId="LiveId" clId="{1D09EB56-418E-449A-B601-565BCA401887}" dt="2023-06-02T11:43:32.417" v="7045" actId="1035"/>
          <ac:picMkLst>
            <pc:docMk/>
            <pc:sldMk cId="184756800" sldId="331"/>
            <ac:picMk id="3" creationId="{42B96634-E370-A081-87D7-486EA4050D7E}"/>
          </ac:picMkLst>
        </pc:picChg>
        <pc:picChg chg="add mod">
          <ac:chgData name="Thierry Van Cutsem" userId="ebc40e0a9cafbfe1" providerId="LiveId" clId="{1D09EB56-418E-449A-B601-565BCA401887}" dt="2023-06-02T11:43:41.423" v="7091" actId="1036"/>
          <ac:picMkLst>
            <pc:docMk/>
            <pc:sldMk cId="184756800" sldId="331"/>
            <ac:picMk id="6" creationId="{695B22ED-4630-C133-788B-B2A2DC96A456}"/>
          </ac:picMkLst>
        </pc:picChg>
        <pc:picChg chg="del">
          <ac:chgData name="Thierry Van Cutsem" userId="ebc40e0a9cafbfe1" providerId="LiveId" clId="{1D09EB56-418E-449A-B601-565BCA401887}" dt="2023-06-02T10:05:05.584" v="6800" actId="478"/>
          <ac:picMkLst>
            <pc:docMk/>
            <pc:sldMk cId="184756800" sldId="331"/>
            <ac:picMk id="32" creationId="{1B15CD47-186D-5BDA-C5BA-934F8CE01179}"/>
          </ac:picMkLst>
        </pc:picChg>
      </pc:sldChg>
      <pc:sldChg chg="addSp delSp modSp add del mod">
        <pc:chgData name="Thierry Van Cutsem" userId="ebc40e0a9cafbfe1" providerId="LiveId" clId="{1D09EB56-418E-449A-B601-565BCA401887}" dt="2024-03-28T10:23:49.193" v="12079" actId="47"/>
        <pc:sldMkLst>
          <pc:docMk/>
          <pc:sldMk cId="21685093" sldId="332"/>
        </pc:sldMkLst>
        <pc:spChg chg="add mod">
          <ac:chgData name="Thierry Van Cutsem" userId="ebc40e0a9cafbfe1" providerId="LiveId" clId="{1D09EB56-418E-449A-B601-565BCA401887}" dt="2023-06-02T11:43:17.985" v="7012" actId="1076"/>
          <ac:spMkLst>
            <pc:docMk/>
            <pc:sldMk cId="21685093" sldId="332"/>
            <ac:spMk id="14" creationId="{9CD1AF14-BA37-F89F-B5B3-1C5AB654A9D0}"/>
          </ac:spMkLst>
        </pc:spChg>
        <pc:picChg chg="del">
          <ac:chgData name="Thierry Van Cutsem" userId="ebc40e0a9cafbfe1" providerId="LiveId" clId="{1D09EB56-418E-449A-B601-565BCA401887}" dt="2023-06-02T10:14:41.571" v="6835" actId="478"/>
          <ac:picMkLst>
            <pc:docMk/>
            <pc:sldMk cId="21685093" sldId="332"/>
            <ac:picMk id="3" creationId="{42B96634-E370-A081-87D7-486EA4050D7E}"/>
          </ac:picMkLst>
        </pc:picChg>
        <pc:picChg chg="add mod">
          <ac:chgData name="Thierry Van Cutsem" userId="ebc40e0a9cafbfe1" providerId="LiveId" clId="{1D09EB56-418E-449A-B601-565BCA401887}" dt="2023-06-02T11:42:33.509" v="6929" actId="1036"/>
          <ac:picMkLst>
            <pc:docMk/>
            <pc:sldMk cId="21685093" sldId="332"/>
            <ac:picMk id="5" creationId="{273ED000-117B-201D-8DB3-BA9912350CBA}"/>
          </ac:picMkLst>
        </pc:picChg>
        <pc:picChg chg="del">
          <ac:chgData name="Thierry Van Cutsem" userId="ebc40e0a9cafbfe1" providerId="LiveId" clId="{1D09EB56-418E-449A-B601-565BCA401887}" dt="2023-06-02T10:16:59.657" v="6840" actId="478"/>
          <ac:picMkLst>
            <pc:docMk/>
            <pc:sldMk cId="21685093" sldId="332"/>
            <ac:picMk id="6" creationId="{695B22ED-4630-C133-788B-B2A2DC96A456}"/>
          </ac:picMkLst>
        </pc:picChg>
        <pc:picChg chg="add del mod">
          <ac:chgData name="Thierry Van Cutsem" userId="ebc40e0a9cafbfe1" providerId="LiveId" clId="{1D09EB56-418E-449A-B601-565BCA401887}" dt="2023-06-02T10:50:41.531" v="6848" actId="478"/>
          <ac:picMkLst>
            <pc:docMk/>
            <pc:sldMk cId="21685093" sldId="332"/>
            <ac:picMk id="9" creationId="{3AD1A7ED-1CD9-0DE2-BCA7-C6C86AA86308}"/>
          </ac:picMkLst>
        </pc:picChg>
        <pc:picChg chg="add del mod">
          <ac:chgData name="Thierry Van Cutsem" userId="ebc40e0a9cafbfe1" providerId="LiveId" clId="{1D09EB56-418E-449A-B601-565BCA401887}" dt="2023-06-02T10:50:42.054" v="6849" actId="478"/>
          <ac:picMkLst>
            <pc:docMk/>
            <pc:sldMk cId="21685093" sldId="332"/>
            <ac:picMk id="11" creationId="{50DA3910-B750-7E87-F65D-4336BB672104}"/>
          </ac:picMkLst>
        </pc:picChg>
        <pc:picChg chg="add mod">
          <ac:chgData name="Thierry Van Cutsem" userId="ebc40e0a9cafbfe1" providerId="LiveId" clId="{1D09EB56-418E-449A-B601-565BCA401887}" dt="2023-06-02T11:42:33.509" v="6929" actId="1036"/>
          <ac:picMkLst>
            <pc:docMk/>
            <pc:sldMk cId="21685093" sldId="332"/>
            <ac:picMk id="13" creationId="{0EAF3912-A115-B506-C943-71CA0236B274}"/>
          </ac:picMkLst>
        </pc:picChg>
      </pc:sldChg>
      <pc:sldChg chg="addSp delSp modSp add del mod">
        <pc:chgData name="Thierry Van Cutsem" userId="ebc40e0a9cafbfe1" providerId="LiveId" clId="{1D09EB56-418E-449A-B601-565BCA401887}" dt="2024-03-28T10:23:49.193" v="12079" actId="47"/>
        <pc:sldMkLst>
          <pc:docMk/>
          <pc:sldMk cId="4235665952" sldId="333"/>
        </pc:sldMkLst>
        <pc:spChg chg="add mod">
          <ac:chgData name="Thierry Van Cutsem" userId="ebc40e0a9cafbfe1" providerId="LiveId" clId="{1D09EB56-418E-449A-B601-565BCA401887}" dt="2023-06-02T11:45:26.260" v="7137" actId="1036"/>
          <ac:spMkLst>
            <pc:docMk/>
            <pc:sldMk cId="4235665952" sldId="333"/>
            <ac:spMk id="2" creationId="{EF971A7C-F230-2391-2E62-00487C2F598C}"/>
          </ac:spMkLst>
        </pc:spChg>
        <pc:picChg chg="del mod">
          <ac:chgData name="Thierry Van Cutsem" userId="ebc40e0a9cafbfe1" providerId="LiveId" clId="{1D09EB56-418E-449A-B601-565BCA401887}" dt="2023-06-02T11:46:51.976" v="7143" actId="478"/>
          <ac:picMkLst>
            <pc:docMk/>
            <pc:sldMk cId="4235665952" sldId="333"/>
            <ac:picMk id="3" creationId="{42B96634-E370-A081-87D7-486EA4050D7E}"/>
          </ac:picMkLst>
        </pc:picChg>
        <pc:picChg chg="del mod">
          <ac:chgData name="Thierry Van Cutsem" userId="ebc40e0a9cafbfe1" providerId="LiveId" clId="{1D09EB56-418E-449A-B601-565BCA401887}" dt="2023-06-02T11:48:43.441" v="7149" actId="478"/>
          <ac:picMkLst>
            <pc:docMk/>
            <pc:sldMk cId="4235665952" sldId="333"/>
            <ac:picMk id="6" creationId="{695B22ED-4630-C133-788B-B2A2DC96A456}"/>
          </ac:picMkLst>
        </pc:picChg>
        <pc:picChg chg="add mod">
          <ac:chgData name="Thierry Van Cutsem" userId="ebc40e0a9cafbfe1" providerId="LiveId" clId="{1D09EB56-418E-449A-B601-565BCA401887}" dt="2023-06-02T11:46:54.623" v="7144" actId="1076"/>
          <ac:picMkLst>
            <pc:docMk/>
            <pc:sldMk cId="4235665952" sldId="333"/>
            <ac:picMk id="8" creationId="{1232E474-CD06-A483-9E16-E38D748A9B80}"/>
          </ac:picMkLst>
        </pc:picChg>
        <pc:picChg chg="add mod">
          <ac:chgData name="Thierry Van Cutsem" userId="ebc40e0a9cafbfe1" providerId="LiveId" clId="{1D09EB56-418E-449A-B601-565BCA401887}" dt="2023-06-02T11:48:48.056" v="7150" actId="1076"/>
          <ac:picMkLst>
            <pc:docMk/>
            <pc:sldMk cId="4235665952" sldId="333"/>
            <ac:picMk id="10" creationId="{3613DCCE-817C-4ED6-9276-092120544494}"/>
          </ac:picMkLst>
        </pc:picChg>
      </pc:sldChg>
      <pc:sldChg chg="addSp delSp modSp add del mod">
        <pc:chgData name="Thierry Van Cutsem" userId="ebc40e0a9cafbfe1" providerId="LiveId" clId="{1D09EB56-418E-449A-B601-565BCA401887}" dt="2024-03-28T10:23:49.193" v="12079" actId="47"/>
        <pc:sldMkLst>
          <pc:docMk/>
          <pc:sldMk cId="3814078541" sldId="334"/>
        </pc:sldMkLst>
        <pc:picChg chg="add mod">
          <ac:chgData name="Thierry Van Cutsem" userId="ebc40e0a9cafbfe1" providerId="LiveId" clId="{1D09EB56-418E-449A-B601-565BCA401887}" dt="2023-06-02T11:50:36.108" v="7157" actId="1076"/>
          <ac:picMkLst>
            <pc:docMk/>
            <pc:sldMk cId="3814078541" sldId="334"/>
            <ac:picMk id="5" creationId="{871D4699-DB5F-3E50-ED32-21F3E9FD6843}"/>
          </ac:picMkLst>
        </pc:picChg>
        <pc:picChg chg="del">
          <ac:chgData name="Thierry Van Cutsem" userId="ebc40e0a9cafbfe1" providerId="LiveId" clId="{1D09EB56-418E-449A-B601-565BCA401887}" dt="2023-06-02T11:52:06.339" v="7163" actId="478"/>
          <ac:picMkLst>
            <pc:docMk/>
            <pc:sldMk cId="3814078541" sldId="334"/>
            <ac:picMk id="8" creationId="{1232E474-CD06-A483-9E16-E38D748A9B80}"/>
          </ac:picMkLst>
        </pc:picChg>
        <pc:picChg chg="add mod">
          <ac:chgData name="Thierry Van Cutsem" userId="ebc40e0a9cafbfe1" providerId="LiveId" clId="{1D09EB56-418E-449A-B601-565BCA401887}" dt="2023-06-02T11:52:08.706" v="7164" actId="1076"/>
          <ac:picMkLst>
            <pc:docMk/>
            <pc:sldMk cId="3814078541" sldId="334"/>
            <ac:picMk id="9" creationId="{4269381E-80CE-DA43-8690-3B53239D1E79}"/>
          </ac:picMkLst>
        </pc:picChg>
        <pc:picChg chg="del">
          <ac:chgData name="Thierry Van Cutsem" userId="ebc40e0a9cafbfe1" providerId="LiveId" clId="{1D09EB56-418E-449A-B601-565BCA401887}" dt="2023-06-02T11:50:29.887" v="7156" actId="478"/>
          <ac:picMkLst>
            <pc:docMk/>
            <pc:sldMk cId="3814078541" sldId="334"/>
            <ac:picMk id="10" creationId="{3613DCCE-817C-4ED6-9276-092120544494}"/>
          </ac:picMkLst>
        </pc:picChg>
      </pc:sldChg>
      <pc:sldChg chg="modSp add del mod">
        <pc:chgData name="Thierry Van Cutsem" userId="ebc40e0a9cafbfe1" providerId="LiveId" clId="{1D09EB56-418E-449A-B601-565BCA401887}" dt="2024-03-28T10:23:00.629" v="12077" actId="47"/>
        <pc:sldMkLst>
          <pc:docMk/>
          <pc:sldMk cId="1942925001" sldId="335"/>
        </pc:sldMkLst>
        <pc:spChg chg="mod">
          <ac:chgData name="Thierry Van Cutsem" userId="ebc40e0a9cafbfe1" providerId="LiveId" clId="{1D09EB56-418E-449A-B601-565BCA401887}" dt="2024-03-28T10:22:13.692" v="12072" actId="21"/>
          <ac:spMkLst>
            <pc:docMk/>
            <pc:sldMk cId="1942925001" sldId="335"/>
            <ac:spMk id="3" creationId="{3CDF3B50-9FD1-4DDA-AF21-A855D9F8EB30}"/>
          </ac:spMkLst>
        </pc:spChg>
      </pc:sldChg>
      <pc:sldChg chg="modSp del mod">
        <pc:chgData name="Thierry Van Cutsem" userId="ebc40e0a9cafbfe1" providerId="LiveId" clId="{1D09EB56-418E-449A-B601-565BCA401887}" dt="2023-06-04T10:10:27.477" v="9545" actId="47"/>
        <pc:sldMkLst>
          <pc:docMk/>
          <pc:sldMk cId="2754099213" sldId="336"/>
        </pc:sldMkLst>
        <pc:spChg chg="mod">
          <ac:chgData name="Thierry Van Cutsem" userId="ebc40e0a9cafbfe1" providerId="LiveId" clId="{1D09EB56-418E-449A-B601-565BCA401887}" dt="2023-06-04T10:09:26.636" v="9541" actId="1076"/>
          <ac:spMkLst>
            <pc:docMk/>
            <pc:sldMk cId="2754099213" sldId="336"/>
            <ac:spMk id="3" creationId="{3CDF3B50-9FD1-4DDA-AF21-A855D9F8EB30}"/>
          </ac:spMkLst>
        </pc:spChg>
        <pc:spChg chg="mod">
          <ac:chgData name="Thierry Van Cutsem" userId="ebc40e0a9cafbfe1" providerId="LiveId" clId="{1D09EB56-418E-449A-B601-565BCA401887}" dt="2023-06-04T10:09:33.469" v="9542" actId="1076"/>
          <ac:spMkLst>
            <pc:docMk/>
            <pc:sldMk cId="2754099213" sldId="336"/>
            <ac:spMk id="6" creationId="{AAD56D49-7E6E-45CC-A7D4-28BBB8385CF1}"/>
          </ac:spMkLst>
        </pc:spChg>
      </pc:sldChg>
      <pc:sldChg chg="modSp add del mod">
        <pc:chgData name="Thierry Van Cutsem" userId="ebc40e0a9cafbfe1" providerId="LiveId" clId="{1D09EB56-418E-449A-B601-565BCA401887}" dt="2024-03-28T10:23:49.193" v="12079" actId="47"/>
        <pc:sldMkLst>
          <pc:docMk/>
          <pc:sldMk cId="3057615034" sldId="336"/>
        </pc:sldMkLst>
        <pc:spChg chg="mod">
          <ac:chgData name="Thierry Van Cutsem" userId="ebc40e0a9cafbfe1" providerId="LiveId" clId="{1D09EB56-418E-449A-B601-565BCA401887}" dt="2023-06-04T10:17:02.286" v="9641" actId="948"/>
          <ac:spMkLst>
            <pc:docMk/>
            <pc:sldMk cId="3057615034" sldId="336"/>
            <ac:spMk id="3" creationId="{3CDF3B50-9FD1-4DDA-AF21-A855D9F8EB30}"/>
          </ac:spMkLst>
        </pc:spChg>
        <pc:spChg chg="mod">
          <ac:chgData name="Thierry Van Cutsem" userId="ebc40e0a9cafbfe1" providerId="LiveId" clId="{1D09EB56-418E-449A-B601-565BCA401887}" dt="2023-06-04T10:17:16.179" v="9643" actId="14100"/>
          <ac:spMkLst>
            <pc:docMk/>
            <pc:sldMk cId="3057615034" sldId="336"/>
            <ac:spMk id="6" creationId="{AAD56D49-7E6E-45CC-A7D4-28BBB8385CF1}"/>
          </ac:spMkLst>
        </pc:spChg>
      </pc:sldChg>
      <pc:sldChg chg="modSp add del mod">
        <pc:chgData name="Thierry Van Cutsem" userId="ebc40e0a9cafbfe1" providerId="LiveId" clId="{1D09EB56-418E-449A-B601-565BCA401887}" dt="2024-03-28T10:23:49.193" v="12079" actId="47"/>
        <pc:sldMkLst>
          <pc:docMk/>
          <pc:sldMk cId="763378628" sldId="337"/>
        </pc:sldMkLst>
        <pc:spChg chg="mod">
          <ac:chgData name="Thierry Van Cutsem" userId="ebc40e0a9cafbfe1" providerId="LiveId" clId="{1D09EB56-418E-449A-B601-565BCA401887}" dt="2023-06-04T10:19:42.127" v="9799" actId="20577"/>
          <ac:spMkLst>
            <pc:docMk/>
            <pc:sldMk cId="763378628" sldId="337"/>
            <ac:spMk id="3" creationId="{3CDF3B50-9FD1-4DDA-AF21-A855D9F8EB30}"/>
          </ac:spMkLst>
        </pc:spChg>
        <pc:spChg chg="mod">
          <ac:chgData name="Thierry Van Cutsem" userId="ebc40e0a9cafbfe1" providerId="LiveId" clId="{1D09EB56-418E-449A-B601-565BCA401887}" dt="2023-06-04T10:19:29.566" v="9793" actId="14100"/>
          <ac:spMkLst>
            <pc:docMk/>
            <pc:sldMk cId="763378628" sldId="337"/>
            <ac:spMk id="6" creationId="{AAD56D49-7E6E-45CC-A7D4-28BBB8385CF1}"/>
          </ac:spMkLst>
        </pc:spChg>
      </pc:sldChg>
      <pc:sldChg chg="modSp add del mod">
        <pc:chgData name="Thierry Van Cutsem" userId="ebc40e0a9cafbfe1" providerId="LiveId" clId="{1D09EB56-418E-449A-B601-565BCA401887}" dt="2024-03-28T10:23:49.193" v="12079" actId="47"/>
        <pc:sldMkLst>
          <pc:docMk/>
          <pc:sldMk cId="3523382496" sldId="338"/>
        </pc:sldMkLst>
        <pc:spChg chg="mod">
          <ac:chgData name="Thierry Van Cutsem" userId="ebc40e0a9cafbfe1" providerId="LiveId" clId="{1D09EB56-418E-449A-B601-565BCA401887}" dt="2023-06-04T12:38:14.009" v="10624" actId="14100"/>
          <ac:spMkLst>
            <pc:docMk/>
            <pc:sldMk cId="3523382496" sldId="338"/>
            <ac:spMk id="6" creationId="{AAD56D49-7E6E-45CC-A7D4-28BBB8385CF1}"/>
          </ac:spMkLst>
        </pc:spChg>
      </pc:sldChg>
      <pc:sldChg chg="modSp add del mod">
        <pc:chgData name="Thierry Van Cutsem" userId="ebc40e0a9cafbfe1" providerId="LiveId" clId="{1D09EB56-418E-449A-B601-565BCA401887}" dt="2024-03-28T10:23:49.193" v="12079" actId="47"/>
        <pc:sldMkLst>
          <pc:docMk/>
          <pc:sldMk cId="193779282" sldId="339"/>
        </pc:sldMkLst>
        <pc:spChg chg="mod">
          <ac:chgData name="Thierry Van Cutsem" userId="ebc40e0a9cafbfe1" providerId="LiveId" clId="{1D09EB56-418E-449A-B601-565BCA401887}" dt="2023-06-04T12:38:47.315" v="10642" actId="20577"/>
          <ac:spMkLst>
            <pc:docMk/>
            <pc:sldMk cId="193779282" sldId="339"/>
            <ac:spMk id="3" creationId="{3CDF3B50-9FD1-4DDA-AF21-A855D9F8EB30}"/>
          </ac:spMkLst>
        </pc:spChg>
        <pc:spChg chg="mod">
          <ac:chgData name="Thierry Van Cutsem" userId="ebc40e0a9cafbfe1" providerId="LiveId" clId="{1D09EB56-418E-449A-B601-565BCA401887}" dt="2023-06-04T12:38:54.638" v="10643" actId="14100"/>
          <ac:spMkLst>
            <pc:docMk/>
            <pc:sldMk cId="193779282" sldId="339"/>
            <ac:spMk id="6" creationId="{AAD56D49-7E6E-45CC-A7D4-28BBB8385CF1}"/>
          </ac:spMkLst>
        </pc:spChg>
      </pc:sldChg>
      <pc:sldChg chg="modSp del">
        <pc:chgData name="Thierry Van Cutsem" userId="ebc40e0a9cafbfe1" providerId="LiveId" clId="{1D09EB56-418E-449A-B601-565BCA401887}" dt="2024-03-28T10:23:49.193" v="12079" actId="47"/>
        <pc:sldMkLst>
          <pc:docMk/>
          <pc:sldMk cId="4219324780" sldId="340"/>
        </pc:sldMkLst>
        <pc:spChg chg="mod">
          <ac:chgData name="Thierry Van Cutsem" userId="ebc40e0a9cafbfe1" providerId="LiveId" clId="{1D09EB56-418E-449A-B601-565BCA401887}" dt="2023-11-06T16:19:36.764" v="11707" actId="20577"/>
          <ac:spMkLst>
            <pc:docMk/>
            <pc:sldMk cId="4219324780" sldId="340"/>
            <ac:spMk id="13" creationId="{117464A8-AA54-8840-5A0B-BC2DBDBD64F0}"/>
          </ac:spMkLst>
        </pc:spChg>
      </pc:sldChg>
    </pc:docChg>
  </pc:docChgLst>
  <pc:docChgLst>
    <pc:chgData name=" " userId="ebc40e0a9cafbfe1" providerId="LiveId" clId="{FA4B7C2A-2497-4A14-8B91-43E6B8F18216}"/>
    <pc:docChg chg="undo redo custSel addSld delSld modSld sldOrd">
      <pc:chgData name=" " userId="ebc40e0a9cafbfe1" providerId="LiveId" clId="{FA4B7C2A-2497-4A14-8B91-43E6B8F18216}" dt="2021-12-10T14:25:29.278" v="6455" actId="20577"/>
      <pc:docMkLst>
        <pc:docMk/>
      </pc:docMkLst>
      <pc:sldChg chg="modSp mod">
        <pc:chgData name=" " userId="ebc40e0a9cafbfe1" providerId="LiveId" clId="{FA4B7C2A-2497-4A14-8B91-43E6B8F18216}" dt="2021-12-10T12:35:07.876" v="6345" actId="6549"/>
        <pc:sldMkLst>
          <pc:docMk/>
          <pc:sldMk cId="3728455740" sldId="256"/>
        </pc:sldMkLst>
        <pc:spChg chg="mod">
          <ac:chgData name=" " userId="ebc40e0a9cafbfe1" providerId="LiveId" clId="{FA4B7C2A-2497-4A14-8B91-43E6B8F18216}" dt="2021-12-10T12:35:07.876" v="6345" actId="6549"/>
          <ac:spMkLst>
            <pc:docMk/>
            <pc:sldMk cId="3728455740" sldId="256"/>
            <ac:spMk id="2" creationId="{2B591CD3-5E1F-4EFB-8ECB-D69A5F4DE7EA}"/>
          </ac:spMkLst>
        </pc:spChg>
        <pc:spChg chg="mod">
          <ac:chgData name=" " userId="ebc40e0a9cafbfe1" providerId="LiveId" clId="{FA4B7C2A-2497-4A14-8B91-43E6B8F18216}" dt="2021-12-10T08:16:57.191" v="4054" actId="404"/>
          <ac:spMkLst>
            <pc:docMk/>
            <pc:sldMk cId="3728455740" sldId="256"/>
            <ac:spMk id="3" creationId="{942D98DA-C14A-4B6F-A41E-F14B79330DD6}"/>
          </ac:spMkLst>
        </pc:spChg>
        <pc:picChg chg="mod">
          <ac:chgData name=" " userId="ebc40e0a9cafbfe1" providerId="LiveId" clId="{FA4B7C2A-2497-4A14-8B91-43E6B8F18216}" dt="2021-12-10T08:16:34.459" v="4039" actId="1076"/>
          <ac:picMkLst>
            <pc:docMk/>
            <pc:sldMk cId="3728455740" sldId="256"/>
            <ac:picMk id="5" creationId="{3830F132-42BF-45A3-A46F-0D69D219DBD4}"/>
          </ac:picMkLst>
        </pc:picChg>
      </pc:sldChg>
      <pc:sldChg chg="modSp mod">
        <pc:chgData name=" " userId="ebc40e0a9cafbfe1" providerId="LiveId" clId="{FA4B7C2A-2497-4A14-8B91-43E6B8F18216}" dt="2021-12-10T08:17:35.164" v="4081" actId="20577"/>
        <pc:sldMkLst>
          <pc:docMk/>
          <pc:sldMk cId="2677030314" sldId="257"/>
        </pc:sldMkLst>
        <pc:spChg chg="mod">
          <ac:chgData name=" " userId="ebc40e0a9cafbfe1" providerId="LiveId" clId="{FA4B7C2A-2497-4A14-8B91-43E6B8F18216}" dt="2021-12-10T08:17:35.164" v="4081" actId="20577"/>
          <ac:spMkLst>
            <pc:docMk/>
            <pc:sldMk cId="2677030314" sldId="257"/>
            <ac:spMk id="3" creationId="{3CDF3B50-9FD1-4DDA-AF21-A855D9F8EB30}"/>
          </ac:spMkLst>
        </pc:spChg>
      </pc:sldChg>
      <pc:sldChg chg="addSp delSp modSp add mod">
        <pc:chgData name=" " userId="ebc40e0a9cafbfe1" providerId="LiveId" clId="{FA4B7C2A-2497-4A14-8B91-43E6B8F18216}" dt="2021-12-08T22:39:50.480" v="2436" actId="1076"/>
        <pc:sldMkLst>
          <pc:docMk/>
          <pc:sldMk cId="3827113457" sldId="258"/>
        </pc:sldMkLst>
        <pc:spChg chg="mod">
          <ac:chgData name=" " userId="ebc40e0a9cafbfe1" providerId="LiveId" clId="{FA4B7C2A-2497-4A14-8B91-43E6B8F18216}" dt="2021-12-08T22:39:49.130" v="2435" actId="1076"/>
          <ac:spMkLst>
            <pc:docMk/>
            <pc:sldMk cId="3827113457" sldId="258"/>
            <ac:spMk id="2" creationId="{D6F27D72-24B0-49B4-9EE6-5D23B28C904D}"/>
          </ac:spMkLst>
        </pc:spChg>
        <pc:spChg chg="del mod">
          <ac:chgData name=" " userId="ebc40e0a9cafbfe1" providerId="LiveId" clId="{FA4B7C2A-2497-4A14-8B91-43E6B8F18216}" dt="2021-12-07T22:31:26.568" v="25" actId="478"/>
          <ac:spMkLst>
            <pc:docMk/>
            <pc:sldMk cId="3827113457" sldId="258"/>
            <ac:spMk id="3" creationId="{3CDF3B50-9FD1-4DDA-AF21-A855D9F8EB30}"/>
          </ac:spMkLst>
        </pc:spChg>
        <pc:spChg chg="add del mod">
          <ac:chgData name=" " userId="ebc40e0a9cafbfe1" providerId="LiveId" clId="{FA4B7C2A-2497-4A14-8B91-43E6B8F18216}" dt="2021-12-07T22:31:31.308" v="26" actId="478"/>
          <ac:spMkLst>
            <pc:docMk/>
            <pc:sldMk cId="3827113457" sldId="258"/>
            <ac:spMk id="5" creationId="{6D682A92-EBF3-4D0D-B21F-434C70CC8402}"/>
          </ac:spMkLst>
        </pc:spChg>
        <pc:picChg chg="add mod ord">
          <ac:chgData name=" " userId="ebc40e0a9cafbfe1" providerId="LiveId" clId="{FA4B7C2A-2497-4A14-8B91-43E6B8F18216}" dt="2021-12-08T22:39:50.480" v="2436" actId="1076"/>
          <ac:picMkLst>
            <pc:docMk/>
            <pc:sldMk cId="3827113457" sldId="258"/>
            <ac:picMk id="7" creationId="{507615FA-1436-49EB-9DB0-D181F30876D7}"/>
          </ac:picMkLst>
        </pc:picChg>
      </pc:sldChg>
      <pc:sldChg chg="addSp delSp modSp add mod">
        <pc:chgData name=" " userId="ebc40e0a9cafbfe1" providerId="LiveId" clId="{FA4B7C2A-2497-4A14-8B91-43E6B8F18216}" dt="2021-12-08T22:39:42.293" v="2434" actId="1076"/>
        <pc:sldMkLst>
          <pc:docMk/>
          <pc:sldMk cId="4178947280" sldId="259"/>
        </pc:sldMkLst>
        <pc:spChg chg="mod">
          <ac:chgData name=" " userId="ebc40e0a9cafbfe1" providerId="LiveId" clId="{FA4B7C2A-2497-4A14-8B91-43E6B8F18216}" dt="2021-12-08T22:39:42.293" v="2434" actId="1076"/>
          <ac:spMkLst>
            <pc:docMk/>
            <pc:sldMk cId="4178947280" sldId="259"/>
            <ac:spMk id="2" creationId="{D6F27D72-24B0-49B4-9EE6-5D23B28C904D}"/>
          </ac:spMkLst>
        </pc:spChg>
        <pc:spChg chg="add mod">
          <ac:chgData name=" " userId="ebc40e0a9cafbfe1" providerId="LiveId" clId="{FA4B7C2A-2497-4A14-8B91-43E6B8F18216}" dt="2021-12-07T23:04:08.466" v="588" actId="255"/>
          <ac:spMkLst>
            <pc:docMk/>
            <pc:sldMk cId="4178947280" sldId="259"/>
            <ac:spMk id="9" creationId="{63EEC852-17C4-4D88-99E6-423A0EE8E396}"/>
          </ac:spMkLst>
        </pc:spChg>
        <pc:graphicFrameChg chg="add del mod">
          <ac:chgData name=" " userId="ebc40e0a9cafbfe1" providerId="LiveId" clId="{FA4B7C2A-2497-4A14-8B91-43E6B8F18216}" dt="2021-12-07T22:41:02.379" v="160" actId="3680"/>
          <ac:graphicFrameMkLst>
            <pc:docMk/>
            <pc:sldMk cId="4178947280" sldId="259"/>
            <ac:graphicFrameMk id="3" creationId="{643F9DD5-7A52-4192-A058-D3ACDD13397D}"/>
          </ac:graphicFrameMkLst>
        </pc:graphicFrameChg>
        <pc:graphicFrameChg chg="add mod modGraphic">
          <ac:chgData name=" " userId="ebc40e0a9cafbfe1" providerId="LiveId" clId="{FA4B7C2A-2497-4A14-8B91-43E6B8F18216}" dt="2021-12-07T23:00:02.609" v="517" actId="20577"/>
          <ac:graphicFrameMkLst>
            <pc:docMk/>
            <pc:sldMk cId="4178947280" sldId="259"/>
            <ac:graphicFrameMk id="4" creationId="{79E8BF8B-051A-4A3D-B8E1-407F8F958C88}"/>
          </ac:graphicFrameMkLst>
        </pc:graphicFrameChg>
        <pc:picChg chg="del">
          <ac:chgData name=" " userId="ebc40e0a9cafbfe1" providerId="LiveId" clId="{FA4B7C2A-2497-4A14-8B91-43E6B8F18216}" dt="2021-12-07T22:39:15.069" v="116" actId="478"/>
          <ac:picMkLst>
            <pc:docMk/>
            <pc:sldMk cId="4178947280" sldId="259"/>
            <ac:picMk id="7" creationId="{507615FA-1436-49EB-9DB0-D181F30876D7}"/>
          </ac:picMkLst>
        </pc:picChg>
      </pc:sldChg>
      <pc:sldChg chg="modSp add mod">
        <pc:chgData name=" " userId="ebc40e0a9cafbfe1" providerId="LiveId" clId="{FA4B7C2A-2497-4A14-8B91-43E6B8F18216}" dt="2021-12-08T22:39:31.451" v="2432" actId="1076"/>
        <pc:sldMkLst>
          <pc:docMk/>
          <pc:sldMk cId="2222813608" sldId="260"/>
        </pc:sldMkLst>
        <pc:spChg chg="mod">
          <ac:chgData name=" " userId="ebc40e0a9cafbfe1" providerId="LiveId" clId="{FA4B7C2A-2497-4A14-8B91-43E6B8F18216}" dt="2021-12-08T22:39:31.451" v="2432" actId="1076"/>
          <ac:spMkLst>
            <pc:docMk/>
            <pc:sldMk cId="2222813608" sldId="260"/>
            <ac:spMk id="2" creationId="{D6F27D72-24B0-49B4-9EE6-5D23B28C904D}"/>
          </ac:spMkLst>
        </pc:spChg>
        <pc:spChg chg="mod">
          <ac:chgData name=" " userId="ebc40e0a9cafbfe1" providerId="LiveId" clId="{FA4B7C2A-2497-4A14-8B91-43E6B8F18216}" dt="2021-12-07T23:03:59.449" v="587" actId="255"/>
          <ac:spMkLst>
            <pc:docMk/>
            <pc:sldMk cId="2222813608" sldId="260"/>
            <ac:spMk id="9" creationId="{63EEC852-17C4-4D88-99E6-423A0EE8E396}"/>
          </ac:spMkLst>
        </pc:spChg>
        <pc:graphicFrameChg chg="mod modGraphic">
          <ac:chgData name=" " userId="ebc40e0a9cafbfe1" providerId="LiveId" clId="{FA4B7C2A-2497-4A14-8B91-43E6B8F18216}" dt="2021-12-08T10:54:58.374" v="1896" actId="20577"/>
          <ac:graphicFrameMkLst>
            <pc:docMk/>
            <pc:sldMk cId="2222813608" sldId="260"/>
            <ac:graphicFrameMk id="4" creationId="{79E8BF8B-051A-4A3D-B8E1-407F8F958C88}"/>
          </ac:graphicFrameMkLst>
        </pc:graphicFrameChg>
      </pc:sldChg>
      <pc:sldChg chg="addSp delSp modSp add mod">
        <pc:chgData name=" " userId="ebc40e0a9cafbfe1" providerId="LiveId" clId="{FA4B7C2A-2497-4A14-8B91-43E6B8F18216}" dt="2021-12-10T11:29:55.965" v="6344" actId="20577"/>
        <pc:sldMkLst>
          <pc:docMk/>
          <pc:sldMk cId="489798073" sldId="261"/>
        </pc:sldMkLst>
        <pc:spChg chg="mod">
          <ac:chgData name=" " userId="ebc40e0a9cafbfe1" providerId="LiveId" clId="{FA4B7C2A-2497-4A14-8B91-43E6B8F18216}" dt="2021-12-08T22:39:24.048" v="2431" actId="1076"/>
          <ac:spMkLst>
            <pc:docMk/>
            <pc:sldMk cId="489798073" sldId="261"/>
            <ac:spMk id="2" creationId="{D6F27D72-24B0-49B4-9EE6-5D23B28C904D}"/>
          </ac:spMkLst>
        </pc:spChg>
        <pc:spChg chg="add del mod">
          <ac:chgData name=" " userId="ebc40e0a9cafbfe1" providerId="LiveId" clId="{FA4B7C2A-2497-4A14-8B91-43E6B8F18216}" dt="2021-12-07T23:18:28.343" v="840" actId="478"/>
          <ac:spMkLst>
            <pc:docMk/>
            <pc:sldMk cId="489798073" sldId="261"/>
            <ac:spMk id="5" creationId="{A4781947-F445-454C-AD4F-7FE09D8FFFCB}"/>
          </ac:spMkLst>
        </pc:spChg>
        <pc:spChg chg="del">
          <ac:chgData name=" " userId="ebc40e0a9cafbfe1" providerId="LiveId" clId="{FA4B7C2A-2497-4A14-8B91-43E6B8F18216}" dt="2021-12-07T23:18:00.888" v="839" actId="478"/>
          <ac:spMkLst>
            <pc:docMk/>
            <pc:sldMk cId="489798073" sldId="261"/>
            <ac:spMk id="9" creationId="{63EEC852-17C4-4D88-99E6-423A0EE8E396}"/>
          </ac:spMkLst>
        </pc:spChg>
        <pc:spChg chg="add mod">
          <ac:chgData name=" " userId="ebc40e0a9cafbfe1" providerId="LiveId" clId="{FA4B7C2A-2497-4A14-8B91-43E6B8F18216}" dt="2021-12-10T11:29:55.965" v="6344" actId="20577"/>
          <ac:spMkLst>
            <pc:docMk/>
            <pc:sldMk cId="489798073" sldId="261"/>
            <ac:spMk id="10" creationId="{3D8C5B60-64CD-4586-A6BE-2191610CE67A}"/>
          </ac:spMkLst>
        </pc:spChg>
        <pc:graphicFrameChg chg="add del mod modGraphic">
          <ac:chgData name=" " userId="ebc40e0a9cafbfe1" providerId="LiveId" clId="{FA4B7C2A-2497-4A14-8B91-43E6B8F18216}" dt="2021-12-08T08:10:59.836" v="1533" actId="20577"/>
          <ac:graphicFrameMkLst>
            <pc:docMk/>
            <pc:sldMk cId="489798073" sldId="261"/>
            <ac:graphicFrameMk id="4" creationId="{79E8BF8B-051A-4A3D-B8E1-407F8F958C88}"/>
          </ac:graphicFrameMkLst>
        </pc:graphicFrameChg>
      </pc:sldChg>
      <pc:sldChg chg="addSp delSp modSp add mod">
        <pc:chgData name=" " userId="ebc40e0a9cafbfe1" providerId="LiveId" clId="{FA4B7C2A-2497-4A14-8B91-43E6B8F18216}" dt="2021-12-08T08:06:50.668" v="1522" actId="1076"/>
        <pc:sldMkLst>
          <pc:docMk/>
          <pc:sldMk cId="1281091963" sldId="262"/>
        </pc:sldMkLst>
        <pc:spChg chg="mod">
          <ac:chgData name=" " userId="ebc40e0a9cafbfe1" providerId="LiveId" clId="{FA4B7C2A-2497-4A14-8B91-43E6B8F18216}" dt="2021-12-07T23:30:54.764" v="1243" actId="20577"/>
          <ac:spMkLst>
            <pc:docMk/>
            <pc:sldMk cId="1281091963" sldId="262"/>
            <ac:spMk id="2" creationId="{D6F27D72-24B0-49B4-9EE6-5D23B28C904D}"/>
          </ac:spMkLst>
        </pc:spChg>
        <pc:picChg chg="add del mod ord">
          <ac:chgData name=" " userId="ebc40e0a9cafbfe1" providerId="LiveId" clId="{FA4B7C2A-2497-4A14-8B91-43E6B8F18216}" dt="2021-12-07T23:34:01.286" v="1253" actId="478"/>
          <ac:picMkLst>
            <pc:docMk/>
            <pc:sldMk cId="1281091963" sldId="262"/>
            <ac:picMk id="4" creationId="{3C4E6657-ECE9-4027-AFFD-351911E3A70D}"/>
          </ac:picMkLst>
        </pc:picChg>
        <pc:picChg chg="add del mod">
          <ac:chgData name=" " userId="ebc40e0a9cafbfe1" providerId="LiveId" clId="{FA4B7C2A-2497-4A14-8B91-43E6B8F18216}" dt="2021-12-07T23:35:02.421" v="1256" actId="478"/>
          <ac:picMkLst>
            <pc:docMk/>
            <pc:sldMk cId="1281091963" sldId="262"/>
            <ac:picMk id="6" creationId="{1398FED2-8492-48DA-AD40-B2B4EA52F0BB}"/>
          </ac:picMkLst>
        </pc:picChg>
        <pc:picChg chg="del">
          <ac:chgData name=" " userId="ebc40e0a9cafbfe1" providerId="LiveId" clId="{FA4B7C2A-2497-4A14-8B91-43E6B8F18216}" dt="2021-12-07T23:30:38.715" v="1208" actId="478"/>
          <ac:picMkLst>
            <pc:docMk/>
            <pc:sldMk cId="1281091963" sldId="262"/>
            <ac:picMk id="7" creationId="{507615FA-1436-49EB-9DB0-D181F30876D7}"/>
          </ac:picMkLst>
        </pc:picChg>
        <pc:picChg chg="add del mod">
          <ac:chgData name=" " userId="ebc40e0a9cafbfe1" providerId="LiveId" clId="{FA4B7C2A-2497-4A14-8B91-43E6B8F18216}" dt="2021-12-07T23:41:20.257" v="1260" actId="478"/>
          <ac:picMkLst>
            <pc:docMk/>
            <pc:sldMk cId="1281091963" sldId="262"/>
            <ac:picMk id="10" creationId="{1726FEB0-02A1-409B-B10D-E8D78E9093FC}"/>
          </ac:picMkLst>
        </pc:picChg>
        <pc:picChg chg="add mod">
          <ac:chgData name=" " userId="ebc40e0a9cafbfe1" providerId="LiveId" clId="{FA4B7C2A-2497-4A14-8B91-43E6B8F18216}" dt="2021-12-08T08:06:50.668" v="1522" actId="1076"/>
          <ac:picMkLst>
            <pc:docMk/>
            <pc:sldMk cId="1281091963" sldId="262"/>
            <ac:picMk id="12" creationId="{213B931A-1BB3-4C53-B39F-BEA810C187B0}"/>
          </ac:picMkLst>
        </pc:picChg>
      </pc:sldChg>
      <pc:sldChg chg="addSp delSp modSp add mod">
        <pc:chgData name=" " userId="ebc40e0a9cafbfe1" providerId="LiveId" clId="{FA4B7C2A-2497-4A14-8B91-43E6B8F18216}" dt="2021-12-08T08:07:01.928" v="1527" actId="1076"/>
        <pc:sldMkLst>
          <pc:docMk/>
          <pc:sldMk cId="3896954026" sldId="263"/>
        </pc:sldMkLst>
        <pc:spChg chg="mod">
          <ac:chgData name=" " userId="ebc40e0a9cafbfe1" providerId="LiveId" clId="{FA4B7C2A-2497-4A14-8B91-43E6B8F18216}" dt="2021-12-08T08:03:39.002" v="1464" actId="20577"/>
          <ac:spMkLst>
            <pc:docMk/>
            <pc:sldMk cId="3896954026" sldId="263"/>
            <ac:spMk id="2" creationId="{D6F27D72-24B0-49B4-9EE6-5D23B28C904D}"/>
          </ac:spMkLst>
        </pc:spChg>
        <pc:spChg chg="add mod">
          <ac:chgData name=" " userId="ebc40e0a9cafbfe1" providerId="LiveId" clId="{FA4B7C2A-2497-4A14-8B91-43E6B8F18216}" dt="2021-12-08T08:06:20.202" v="1517" actId="1076"/>
          <ac:spMkLst>
            <pc:docMk/>
            <pc:sldMk cId="3896954026" sldId="263"/>
            <ac:spMk id="5" creationId="{8DA39E1F-33CA-4DCC-A19E-6F09A35CBE10}"/>
          </ac:spMkLst>
        </pc:spChg>
        <pc:picChg chg="add mod">
          <ac:chgData name=" " userId="ebc40e0a9cafbfe1" providerId="LiveId" clId="{FA4B7C2A-2497-4A14-8B91-43E6B8F18216}" dt="2021-12-08T08:07:01.928" v="1527" actId="1076"/>
          <ac:picMkLst>
            <pc:docMk/>
            <pc:sldMk cId="3896954026" sldId="263"/>
            <ac:picMk id="4" creationId="{3C07C4C0-B324-4173-A537-84DF5F95C733}"/>
          </ac:picMkLst>
        </pc:picChg>
        <pc:picChg chg="del">
          <ac:chgData name=" " userId="ebc40e0a9cafbfe1" providerId="LiveId" clId="{FA4B7C2A-2497-4A14-8B91-43E6B8F18216}" dt="2021-12-08T08:02:03.966" v="1338" actId="478"/>
          <ac:picMkLst>
            <pc:docMk/>
            <pc:sldMk cId="3896954026" sldId="263"/>
            <ac:picMk id="12" creationId="{213B931A-1BB3-4C53-B39F-BEA810C187B0}"/>
          </ac:picMkLst>
        </pc:picChg>
      </pc:sldChg>
      <pc:sldChg chg="addSp delSp modSp add mod">
        <pc:chgData name=" " userId="ebc40e0a9cafbfe1" providerId="LiveId" clId="{FA4B7C2A-2497-4A14-8B91-43E6B8F18216}" dt="2021-12-09T17:23:18.225" v="3772" actId="1036"/>
        <pc:sldMkLst>
          <pc:docMk/>
          <pc:sldMk cId="2721420683" sldId="264"/>
        </pc:sldMkLst>
        <pc:spChg chg="mod">
          <ac:chgData name=" " userId="ebc40e0a9cafbfe1" providerId="LiveId" clId="{FA4B7C2A-2497-4A14-8B91-43E6B8F18216}" dt="2021-12-08T08:14:15.718" v="1560" actId="20577"/>
          <ac:spMkLst>
            <pc:docMk/>
            <pc:sldMk cId="2721420683" sldId="264"/>
            <ac:spMk id="2" creationId="{D6F27D72-24B0-49B4-9EE6-5D23B28C904D}"/>
          </ac:spMkLst>
        </pc:spChg>
        <pc:spChg chg="mod">
          <ac:chgData name=" " userId="ebc40e0a9cafbfe1" providerId="LiveId" clId="{FA4B7C2A-2497-4A14-8B91-43E6B8F18216}" dt="2021-12-09T17:23:16.936" v="3771" actId="113"/>
          <ac:spMkLst>
            <pc:docMk/>
            <pc:sldMk cId="2721420683" sldId="264"/>
            <ac:spMk id="5" creationId="{8DA39E1F-33CA-4DCC-A19E-6F09A35CBE10}"/>
          </ac:spMkLst>
        </pc:spChg>
        <pc:picChg chg="del mod">
          <ac:chgData name=" " userId="ebc40e0a9cafbfe1" providerId="LiveId" clId="{FA4B7C2A-2497-4A14-8B91-43E6B8F18216}" dt="2021-12-08T08:15:37.922" v="1676" actId="478"/>
          <ac:picMkLst>
            <pc:docMk/>
            <pc:sldMk cId="2721420683" sldId="264"/>
            <ac:picMk id="4" creationId="{3C07C4C0-B324-4173-A537-84DF5F95C733}"/>
          </ac:picMkLst>
        </pc:picChg>
        <pc:picChg chg="add mod">
          <ac:chgData name=" " userId="ebc40e0a9cafbfe1" providerId="LiveId" clId="{FA4B7C2A-2497-4A14-8B91-43E6B8F18216}" dt="2021-12-09T17:23:18.225" v="3772" actId="1036"/>
          <ac:picMkLst>
            <pc:docMk/>
            <pc:sldMk cId="2721420683" sldId="264"/>
            <ac:picMk id="6" creationId="{F6275408-F425-4A47-83DB-6E8BC4341B92}"/>
          </ac:picMkLst>
        </pc:picChg>
      </pc:sldChg>
      <pc:sldChg chg="addSp delSp modSp add del mod ord">
        <pc:chgData name=" " userId="ebc40e0a9cafbfe1" providerId="LiveId" clId="{FA4B7C2A-2497-4A14-8B91-43E6B8F18216}" dt="2021-12-10T09:20:55.311" v="5940" actId="47"/>
        <pc:sldMkLst>
          <pc:docMk/>
          <pc:sldMk cId="1143972936" sldId="265"/>
        </pc:sldMkLst>
        <pc:spChg chg="mod">
          <ac:chgData name=" " userId="ebc40e0a9cafbfe1" providerId="LiveId" clId="{FA4B7C2A-2497-4A14-8B91-43E6B8F18216}" dt="2021-12-08T23:30:59.941" v="2650" actId="20577"/>
          <ac:spMkLst>
            <pc:docMk/>
            <pc:sldMk cId="1143972936" sldId="265"/>
            <ac:spMk id="2" creationId="{D6F27D72-24B0-49B4-9EE6-5D23B28C904D}"/>
          </ac:spMkLst>
        </pc:spChg>
        <pc:spChg chg="add mod">
          <ac:chgData name=" " userId="ebc40e0a9cafbfe1" providerId="LiveId" clId="{FA4B7C2A-2497-4A14-8B91-43E6B8F18216}" dt="2021-12-08T22:43:47.641" v="2498" actId="20577"/>
          <ac:spMkLst>
            <pc:docMk/>
            <pc:sldMk cId="1143972936" sldId="265"/>
            <ac:spMk id="11" creationId="{0CEDAAE6-D1DD-4882-BE5A-97986FED1313}"/>
          </ac:spMkLst>
        </pc:spChg>
        <pc:spChg chg="add del mod">
          <ac:chgData name=" " userId="ebc40e0a9cafbfe1" providerId="LiveId" clId="{FA4B7C2A-2497-4A14-8B91-43E6B8F18216}" dt="2021-12-08T22:38:30.859" v="2430" actId="478"/>
          <ac:spMkLst>
            <pc:docMk/>
            <pc:sldMk cId="1143972936" sldId="265"/>
            <ac:spMk id="21" creationId="{148BE3DF-02AB-4B4D-82D7-0F9A9234D571}"/>
          </ac:spMkLst>
        </pc:spChg>
        <pc:grpChg chg="add mod">
          <ac:chgData name=" " userId="ebc40e0a9cafbfe1" providerId="LiveId" clId="{FA4B7C2A-2497-4A14-8B91-43E6B8F18216}" dt="2021-12-08T22:42:23.412" v="2481" actId="1037"/>
          <ac:grpSpMkLst>
            <pc:docMk/>
            <pc:sldMk cId="1143972936" sldId="265"/>
            <ac:grpSpMk id="24" creationId="{13D8E804-62B4-49BA-9F19-7726FD553D42}"/>
          </ac:grpSpMkLst>
        </pc:grpChg>
        <pc:picChg chg="add del mod">
          <ac:chgData name=" " userId="ebc40e0a9cafbfe1" providerId="LiveId" clId="{FA4B7C2A-2497-4A14-8B91-43E6B8F18216}" dt="2021-12-08T18:03:21.753" v="2003" actId="478"/>
          <ac:picMkLst>
            <pc:docMk/>
            <pc:sldMk cId="1143972936" sldId="265"/>
            <ac:picMk id="4" creationId="{7AA5A631-5951-407D-8CF0-8C2E8094CB17}"/>
          </ac:picMkLst>
        </pc:picChg>
        <pc:picChg chg="add mod">
          <ac:chgData name=" " userId="ebc40e0a9cafbfe1" providerId="LiveId" clId="{FA4B7C2A-2497-4A14-8B91-43E6B8F18216}" dt="2021-12-08T22:37:47.693" v="2423" actId="1076"/>
          <ac:picMkLst>
            <pc:docMk/>
            <pc:sldMk cId="1143972936" sldId="265"/>
            <ac:picMk id="6" creationId="{8AFA1A32-D050-490A-BC3A-A7955D25F01C}"/>
          </ac:picMkLst>
        </pc:picChg>
        <pc:picChg chg="add mod">
          <ac:chgData name=" " userId="ebc40e0a9cafbfe1" providerId="LiveId" clId="{FA4B7C2A-2497-4A14-8B91-43E6B8F18216}" dt="2021-12-08T22:38:02.431" v="2426" actId="1076"/>
          <ac:picMkLst>
            <pc:docMk/>
            <pc:sldMk cId="1143972936" sldId="265"/>
            <ac:picMk id="9" creationId="{954EB874-51D2-4139-A98F-28757A306026}"/>
          </ac:picMkLst>
        </pc:picChg>
        <pc:picChg chg="del">
          <ac:chgData name=" " userId="ebc40e0a9cafbfe1" providerId="LiveId" clId="{FA4B7C2A-2497-4A14-8B91-43E6B8F18216}" dt="2021-12-08T18:01:16.839" v="1898" actId="478"/>
          <ac:picMkLst>
            <pc:docMk/>
            <pc:sldMk cId="1143972936" sldId="265"/>
            <ac:picMk id="12" creationId="{213B931A-1BB3-4C53-B39F-BEA810C187B0}"/>
          </ac:picMkLst>
        </pc:picChg>
        <pc:cxnChg chg="add mod">
          <ac:chgData name=" " userId="ebc40e0a9cafbfe1" providerId="LiveId" clId="{FA4B7C2A-2497-4A14-8B91-43E6B8F18216}" dt="2021-12-08T22:42:40.154" v="2484" actId="1076"/>
          <ac:cxnSpMkLst>
            <pc:docMk/>
            <pc:sldMk cId="1143972936" sldId="265"/>
            <ac:cxnSpMk id="13" creationId="{420FBF19-16E7-4477-A78E-4A784689E629}"/>
          </ac:cxnSpMkLst>
        </pc:cxnChg>
        <pc:cxnChg chg="add mod">
          <ac:chgData name=" " userId="ebc40e0a9cafbfe1" providerId="LiveId" clId="{FA4B7C2A-2497-4A14-8B91-43E6B8F18216}" dt="2021-12-08T22:42:59.023" v="2487" actId="14100"/>
          <ac:cxnSpMkLst>
            <pc:docMk/>
            <pc:sldMk cId="1143972936" sldId="265"/>
            <ac:cxnSpMk id="15" creationId="{979BEC1F-C552-48AF-91A2-EE04E9624E3A}"/>
          </ac:cxnSpMkLst>
        </pc:cxnChg>
        <pc:cxnChg chg="add mod">
          <ac:chgData name=" " userId="ebc40e0a9cafbfe1" providerId="LiveId" clId="{FA4B7C2A-2497-4A14-8B91-43E6B8F18216}" dt="2021-12-08T22:43:33.561" v="2490" actId="14100"/>
          <ac:cxnSpMkLst>
            <pc:docMk/>
            <pc:sldMk cId="1143972936" sldId="265"/>
            <ac:cxnSpMk id="16" creationId="{CDAD30AD-E440-46E1-9FE9-0220517B4C8D}"/>
          </ac:cxnSpMkLst>
        </pc:cxnChg>
        <pc:cxnChg chg="add del mod">
          <ac:chgData name=" " userId="ebc40e0a9cafbfe1" providerId="LiveId" clId="{FA4B7C2A-2497-4A14-8B91-43E6B8F18216}" dt="2021-12-08T22:37:43.532" v="2422" actId="478"/>
          <ac:cxnSpMkLst>
            <pc:docMk/>
            <pc:sldMk cId="1143972936" sldId="265"/>
            <ac:cxnSpMk id="20" creationId="{F59CD676-2EDC-438C-8A56-F350EAA16F8E}"/>
          </ac:cxnSpMkLst>
        </pc:cxnChg>
      </pc:sldChg>
      <pc:sldChg chg="addSp delSp modSp add mod">
        <pc:chgData name=" " userId="ebc40e0a9cafbfe1" providerId="LiveId" clId="{FA4B7C2A-2497-4A14-8B91-43E6B8F18216}" dt="2021-12-09T15:08:20.813" v="3180" actId="1076"/>
        <pc:sldMkLst>
          <pc:docMk/>
          <pc:sldMk cId="3822233668" sldId="266"/>
        </pc:sldMkLst>
        <pc:spChg chg="mod">
          <ac:chgData name=" " userId="ebc40e0a9cafbfe1" providerId="LiveId" clId="{FA4B7C2A-2497-4A14-8B91-43E6B8F18216}" dt="2021-12-08T23:33:37.638" v="2728" actId="20577"/>
          <ac:spMkLst>
            <pc:docMk/>
            <pc:sldMk cId="3822233668" sldId="266"/>
            <ac:spMk id="2" creationId="{D6F27D72-24B0-49B4-9EE6-5D23B28C904D}"/>
          </ac:spMkLst>
        </pc:spChg>
        <pc:spChg chg="add del mod">
          <ac:chgData name=" " userId="ebc40e0a9cafbfe1" providerId="LiveId" clId="{FA4B7C2A-2497-4A14-8B91-43E6B8F18216}" dt="2021-12-08T23:28:42.334" v="2504" actId="478"/>
          <ac:spMkLst>
            <pc:docMk/>
            <pc:sldMk cId="3822233668" sldId="266"/>
            <ac:spMk id="4" creationId="{8A609900-B11F-49F5-9F94-24C608032EED}"/>
          </ac:spMkLst>
        </pc:spChg>
        <pc:spChg chg="del mod">
          <ac:chgData name=" " userId="ebc40e0a9cafbfe1" providerId="LiveId" clId="{FA4B7C2A-2497-4A14-8B91-43E6B8F18216}" dt="2021-12-08T23:28:39.404" v="2503" actId="478"/>
          <ac:spMkLst>
            <pc:docMk/>
            <pc:sldMk cId="3822233668" sldId="266"/>
            <ac:spMk id="11" creationId="{0CEDAAE6-D1DD-4882-BE5A-97986FED1313}"/>
          </ac:spMkLst>
        </pc:spChg>
        <pc:spChg chg="add mod">
          <ac:chgData name=" " userId="ebc40e0a9cafbfe1" providerId="LiveId" clId="{FA4B7C2A-2497-4A14-8B91-43E6B8F18216}" dt="2021-12-08T23:37:01.337" v="2805" actId="113"/>
          <ac:spMkLst>
            <pc:docMk/>
            <pc:sldMk cId="3822233668" sldId="266"/>
            <ac:spMk id="17" creationId="{A8C201A1-A987-47C3-A2A3-F995001908E2}"/>
          </ac:spMkLst>
        </pc:spChg>
        <pc:spChg chg="add mod">
          <ac:chgData name=" " userId="ebc40e0a9cafbfe1" providerId="LiveId" clId="{FA4B7C2A-2497-4A14-8B91-43E6B8F18216}" dt="2021-12-09T15:08:20.813" v="3180" actId="1076"/>
          <ac:spMkLst>
            <pc:docMk/>
            <pc:sldMk cId="3822233668" sldId="266"/>
            <ac:spMk id="18" creationId="{8CE359B8-BBE1-4B4C-878A-BCC15CD94F68}"/>
          </ac:spMkLst>
        </pc:spChg>
        <pc:grpChg chg="del">
          <ac:chgData name=" " userId="ebc40e0a9cafbfe1" providerId="LiveId" clId="{FA4B7C2A-2497-4A14-8B91-43E6B8F18216}" dt="2021-12-08T23:28:44.630" v="2506" actId="478"/>
          <ac:grpSpMkLst>
            <pc:docMk/>
            <pc:sldMk cId="3822233668" sldId="266"/>
            <ac:grpSpMk id="24" creationId="{13D8E804-62B4-49BA-9F19-7726FD553D42}"/>
          </ac:grpSpMkLst>
        </pc:grpChg>
        <pc:picChg chg="del">
          <ac:chgData name=" " userId="ebc40e0a9cafbfe1" providerId="LiveId" clId="{FA4B7C2A-2497-4A14-8B91-43E6B8F18216}" dt="2021-12-08T23:28:38.139" v="2501" actId="478"/>
          <ac:picMkLst>
            <pc:docMk/>
            <pc:sldMk cId="3822233668" sldId="266"/>
            <ac:picMk id="6" creationId="{8AFA1A32-D050-490A-BC3A-A7955D25F01C}"/>
          </ac:picMkLst>
        </pc:picChg>
        <pc:picChg chg="add mod">
          <ac:chgData name=" " userId="ebc40e0a9cafbfe1" providerId="LiveId" clId="{FA4B7C2A-2497-4A14-8B91-43E6B8F18216}" dt="2021-12-08T23:33:26.094" v="2727" actId="14100"/>
          <ac:picMkLst>
            <pc:docMk/>
            <pc:sldMk cId="3822233668" sldId="266"/>
            <ac:picMk id="7" creationId="{16AE8ACD-F132-4B20-9AF6-C43B3E662F4A}"/>
          </ac:picMkLst>
        </pc:picChg>
        <pc:picChg chg="del">
          <ac:chgData name=" " userId="ebc40e0a9cafbfe1" providerId="LiveId" clId="{FA4B7C2A-2497-4A14-8B91-43E6B8F18216}" dt="2021-12-08T23:28:37.349" v="2500" actId="478"/>
          <ac:picMkLst>
            <pc:docMk/>
            <pc:sldMk cId="3822233668" sldId="266"/>
            <ac:picMk id="9" creationId="{954EB874-51D2-4139-A98F-28757A306026}"/>
          </ac:picMkLst>
        </pc:picChg>
        <pc:cxnChg chg="del">
          <ac:chgData name=" " userId="ebc40e0a9cafbfe1" providerId="LiveId" clId="{FA4B7C2A-2497-4A14-8B91-43E6B8F18216}" dt="2021-12-08T23:28:43.434" v="2505" actId="478"/>
          <ac:cxnSpMkLst>
            <pc:docMk/>
            <pc:sldMk cId="3822233668" sldId="266"/>
            <ac:cxnSpMk id="13" creationId="{420FBF19-16E7-4477-A78E-4A784689E629}"/>
          </ac:cxnSpMkLst>
        </pc:cxnChg>
      </pc:sldChg>
      <pc:sldChg chg="addSp delSp modSp add mod">
        <pc:chgData name=" " userId="ebc40e0a9cafbfe1" providerId="LiveId" clId="{FA4B7C2A-2497-4A14-8B91-43E6B8F18216}" dt="2021-12-10T08:18:34.168" v="4134"/>
        <pc:sldMkLst>
          <pc:docMk/>
          <pc:sldMk cId="939840107" sldId="267"/>
        </pc:sldMkLst>
        <pc:spChg chg="add mod">
          <ac:chgData name=" " userId="ebc40e0a9cafbfe1" providerId="LiveId" clId="{FA4B7C2A-2497-4A14-8B91-43E6B8F18216}" dt="2021-12-09T17:26:44.535" v="3946" actId="6549"/>
          <ac:spMkLst>
            <pc:docMk/>
            <pc:sldMk cId="939840107" sldId="267"/>
            <ac:spMk id="9" creationId="{E15ABE17-F377-43AE-8D35-B56D7D81CA8C}"/>
          </ac:spMkLst>
        </pc:spChg>
        <pc:spChg chg="add del mod">
          <ac:chgData name=" " userId="ebc40e0a9cafbfe1" providerId="LiveId" clId="{FA4B7C2A-2497-4A14-8B91-43E6B8F18216}" dt="2021-12-10T08:18:34.168" v="4134"/>
          <ac:spMkLst>
            <pc:docMk/>
            <pc:sldMk cId="939840107" sldId="267"/>
            <ac:spMk id="10" creationId="{0CC667E3-EC0E-4BA8-BF06-0AF01E9CFC40}"/>
          </ac:spMkLst>
        </pc:spChg>
        <pc:spChg chg="mod">
          <ac:chgData name=" " userId="ebc40e0a9cafbfe1" providerId="LiveId" clId="{FA4B7C2A-2497-4A14-8B91-43E6B8F18216}" dt="2021-12-09T14:59:06.823" v="2840" actId="20577"/>
          <ac:spMkLst>
            <pc:docMk/>
            <pc:sldMk cId="939840107" sldId="267"/>
            <ac:spMk id="17" creationId="{A8C201A1-A987-47C3-A2A3-F995001908E2}"/>
          </ac:spMkLst>
        </pc:spChg>
        <pc:picChg chg="add mod">
          <ac:chgData name=" " userId="ebc40e0a9cafbfe1" providerId="LiveId" clId="{FA4B7C2A-2497-4A14-8B91-43E6B8F18216}" dt="2021-12-08T23:47:03.852" v="2827" actId="1038"/>
          <ac:picMkLst>
            <pc:docMk/>
            <pc:sldMk cId="939840107" sldId="267"/>
            <ac:picMk id="4" creationId="{DB034748-68CA-46E3-924F-38A62FE4DE2E}"/>
          </ac:picMkLst>
        </pc:picChg>
        <pc:picChg chg="del">
          <ac:chgData name=" " userId="ebc40e0a9cafbfe1" providerId="LiveId" clId="{FA4B7C2A-2497-4A14-8B91-43E6B8F18216}" dt="2021-12-08T23:36:50.731" v="2804" actId="478"/>
          <ac:picMkLst>
            <pc:docMk/>
            <pc:sldMk cId="939840107" sldId="267"/>
            <ac:picMk id="7" creationId="{16AE8ACD-F132-4B20-9AF6-C43B3E662F4A}"/>
          </ac:picMkLst>
        </pc:picChg>
      </pc:sldChg>
      <pc:sldChg chg="modSp add mod ord">
        <pc:chgData name=" " userId="ebc40e0a9cafbfe1" providerId="LiveId" clId="{FA4B7C2A-2497-4A14-8B91-43E6B8F18216}" dt="2021-12-10T08:17:55.285" v="4115" actId="20577"/>
        <pc:sldMkLst>
          <pc:docMk/>
          <pc:sldMk cId="1636752314" sldId="268"/>
        </pc:sldMkLst>
        <pc:spChg chg="mod">
          <ac:chgData name=" " userId="ebc40e0a9cafbfe1" providerId="LiveId" clId="{FA4B7C2A-2497-4A14-8B91-43E6B8F18216}" dt="2021-12-10T08:17:55.285" v="4115" actId="20577"/>
          <ac:spMkLst>
            <pc:docMk/>
            <pc:sldMk cId="1636752314" sldId="268"/>
            <ac:spMk id="3" creationId="{3CDF3B50-9FD1-4DDA-AF21-A855D9F8EB30}"/>
          </ac:spMkLst>
        </pc:spChg>
      </pc:sldChg>
      <pc:sldChg chg="addSp delSp modSp add del mod">
        <pc:chgData name=" " userId="ebc40e0a9cafbfe1" providerId="LiveId" clId="{FA4B7C2A-2497-4A14-8B91-43E6B8F18216}" dt="2021-12-09T14:39:35.894" v="2836" actId="47"/>
        <pc:sldMkLst>
          <pc:docMk/>
          <pc:sldMk cId="2620836450" sldId="268"/>
        </pc:sldMkLst>
        <pc:picChg chg="del">
          <ac:chgData name=" " userId="ebc40e0a9cafbfe1" providerId="LiveId" clId="{FA4B7C2A-2497-4A14-8B91-43E6B8F18216}" dt="2021-12-08T23:57:22.845" v="2829" actId="478"/>
          <ac:picMkLst>
            <pc:docMk/>
            <pc:sldMk cId="2620836450" sldId="268"/>
            <ac:picMk id="4" creationId="{DB034748-68CA-46E3-924F-38A62FE4DE2E}"/>
          </ac:picMkLst>
        </pc:picChg>
        <pc:picChg chg="add mod">
          <ac:chgData name=" " userId="ebc40e0a9cafbfe1" providerId="LiveId" clId="{FA4B7C2A-2497-4A14-8B91-43E6B8F18216}" dt="2021-12-08T23:57:56.231" v="2835" actId="14100"/>
          <ac:picMkLst>
            <pc:docMk/>
            <pc:sldMk cId="2620836450" sldId="268"/>
            <ac:picMk id="5" creationId="{FB7F2D2C-8769-4845-97D1-098161857051}"/>
          </ac:picMkLst>
        </pc:picChg>
      </pc:sldChg>
      <pc:sldChg chg="modSp add mod">
        <pc:chgData name=" " userId="ebc40e0a9cafbfe1" providerId="LiveId" clId="{FA4B7C2A-2497-4A14-8B91-43E6B8F18216}" dt="2021-12-10T08:17:43.363" v="4092" actId="20577"/>
        <pc:sldMkLst>
          <pc:docMk/>
          <pc:sldMk cId="4093053735" sldId="269"/>
        </pc:sldMkLst>
        <pc:spChg chg="mod">
          <ac:chgData name=" " userId="ebc40e0a9cafbfe1" providerId="LiveId" clId="{FA4B7C2A-2497-4A14-8B91-43E6B8F18216}" dt="2021-12-10T08:17:43.363" v="4092" actId="20577"/>
          <ac:spMkLst>
            <pc:docMk/>
            <pc:sldMk cId="4093053735" sldId="269"/>
            <ac:spMk id="3" creationId="{3CDF3B50-9FD1-4DDA-AF21-A855D9F8EB30}"/>
          </ac:spMkLst>
        </pc:spChg>
      </pc:sldChg>
      <pc:sldChg chg="modSp add mod">
        <pc:chgData name=" " userId="ebc40e0a9cafbfe1" providerId="LiveId" clId="{FA4B7C2A-2497-4A14-8B91-43E6B8F18216}" dt="2021-12-10T08:18:20.195" v="4132" actId="207"/>
        <pc:sldMkLst>
          <pc:docMk/>
          <pc:sldMk cId="2330019714" sldId="270"/>
        </pc:sldMkLst>
        <pc:spChg chg="mod">
          <ac:chgData name=" " userId="ebc40e0a9cafbfe1" providerId="LiveId" clId="{FA4B7C2A-2497-4A14-8B91-43E6B8F18216}" dt="2021-12-10T08:18:20.195" v="4132" actId="207"/>
          <ac:spMkLst>
            <pc:docMk/>
            <pc:sldMk cId="2330019714" sldId="270"/>
            <ac:spMk id="3" creationId="{3CDF3B50-9FD1-4DDA-AF21-A855D9F8EB30}"/>
          </ac:spMkLst>
        </pc:spChg>
      </pc:sldChg>
      <pc:sldChg chg="addSp delSp modSp add mod">
        <pc:chgData name=" " userId="ebc40e0a9cafbfe1" providerId="LiveId" clId="{FA4B7C2A-2497-4A14-8B91-43E6B8F18216}" dt="2021-12-09T17:15:58.394" v="3767" actId="5793"/>
        <pc:sldMkLst>
          <pc:docMk/>
          <pc:sldMk cId="237560426" sldId="271"/>
        </pc:sldMkLst>
        <pc:spChg chg="mod">
          <ac:chgData name=" " userId="ebc40e0a9cafbfe1" providerId="LiveId" clId="{FA4B7C2A-2497-4A14-8B91-43E6B8F18216}" dt="2021-12-09T16:46:19.081" v="3519" actId="20577"/>
          <ac:spMkLst>
            <pc:docMk/>
            <pc:sldMk cId="237560426" sldId="271"/>
            <ac:spMk id="2" creationId="{D6F27D72-24B0-49B4-9EE6-5D23B28C904D}"/>
          </ac:spMkLst>
        </pc:spChg>
        <pc:spChg chg="add del mod">
          <ac:chgData name=" " userId="ebc40e0a9cafbfe1" providerId="LiveId" clId="{FA4B7C2A-2497-4A14-8B91-43E6B8F18216}" dt="2021-12-09T16:39:35.898" v="3251" actId="478"/>
          <ac:spMkLst>
            <pc:docMk/>
            <pc:sldMk cId="237560426" sldId="271"/>
            <ac:spMk id="5" creationId="{6B3E3219-0799-45BE-8A7F-E75B928A6221}"/>
          </ac:spMkLst>
        </pc:spChg>
        <pc:spChg chg="del mod">
          <ac:chgData name=" " userId="ebc40e0a9cafbfe1" providerId="LiveId" clId="{FA4B7C2A-2497-4A14-8B91-43E6B8F18216}" dt="2021-12-09T16:39:32.553" v="3250" actId="478"/>
          <ac:spMkLst>
            <pc:docMk/>
            <pc:sldMk cId="237560426" sldId="271"/>
            <ac:spMk id="10" creationId="{3D8C5B60-64CD-4586-A6BE-2191610CE67A}"/>
          </ac:spMkLst>
        </pc:spChg>
        <pc:graphicFrameChg chg="mod modGraphic">
          <ac:chgData name=" " userId="ebc40e0a9cafbfe1" providerId="LiveId" clId="{FA4B7C2A-2497-4A14-8B91-43E6B8F18216}" dt="2021-12-09T17:15:58.394" v="3767" actId="5793"/>
          <ac:graphicFrameMkLst>
            <pc:docMk/>
            <pc:sldMk cId="237560426" sldId="271"/>
            <ac:graphicFrameMk id="4" creationId="{79E8BF8B-051A-4A3D-B8E1-407F8F958C88}"/>
          </ac:graphicFrameMkLst>
        </pc:graphicFrameChg>
      </pc:sldChg>
      <pc:sldChg chg="addSp delSp modSp add mod">
        <pc:chgData name=" " userId="ebc40e0a9cafbfe1" providerId="LiveId" clId="{FA4B7C2A-2497-4A14-8B91-43E6B8F18216}" dt="2021-12-09T17:23:25.399" v="3773" actId="113"/>
        <pc:sldMkLst>
          <pc:docMk/>
          <pc:sldMk cId="4023384619" sldId="272"/>
        </pc:sldMkLst>
        <pc:spChg chg="mod">
          <ac:chgData name=" " userId="ebc40e0a9cafbfe1" providerId="LiveId" clId="{FA4B7C2A-2497-4A14-8B91-43E6B8F18216}" dt="2021-12-09T17:23:25.399" v="3773" actId="113"/>
          <ac:spMkLst>
            <pc:docMk/>
            <pc:sldMk cId="4023384619" sldId="272"/>
            <ac:spMk id="5" creationId="{8DA39E1F-33CA-4DCC-A19E-6F09A35CBE10}"/>
          </ac:spMkLst>
        </pc:spChg>
        <pc:picChg chg="add mod">
          <ac:chgData name=" " userId="ebc40e0a9cafbfe1" providerId="LiveId" clId="{FA4B7C2A-2497-4A14-8B91-43E6B8F18216}" dt="2021-12-09T17:22:12.325" v="3769" actId="1076"/>
          <ac:picMkLst>
            <pc:docMk/>
            <pc:sldMk cId="4023384619" sldId="272"/>
            <ac:picMk id="4" creationId="{BB2AA4E2-D8DE-4F8F-B4C3-05FC8427B5A4}"/>
          </ac:picMkLst>
        </pc:picChg>
        <pc:picChg chg="del">
          <ac:chgData name=" " userId="ebc40e0a9cafbfe1" providerId="LiveId" clId="{FA4B7C2A-2497-4A14-8B91-43E6B8F18216}" dt="2021-12-09T16:56:12.638" v="3756" actId="478"/>
          <ac:picMkLst>
            <pc:docMk/>
            <pc:sldMk cId="4023384619" sldId="272"/>
            <ac:picMk id="6" creationId="{F6275408-F425-4A47-83DB-6E8BC4341B92}"/>
          </ac:picMkLst>
        </pc:picChg>
      </pc:sldChg>
      <pc:sldChg chg="addSp delSp modSp add mod">
        <pc:chgData name=" " userId="ebc40e0a9cafbfe1" providerId="LiveId" clId="{FA4B7C2A-2497-4A14-8B91-43E6B8F18216}" dt="2021-12-10T08:24:57.349" v="4141"/>
        <pc:sldMkLst>
          <pc:docMk/>
          <pc:sldMk cId="239375276" sldId="273"/>
        </pc:sldMkLst>
        <pc:spChg chg="mod">
          <ac:chgData name=" " userId="ebc40e0a9cafbfe1" providerId="LiveId" clId="{FA4B7C2A-2497-4A14-8B91-43E6B8F18216}" dt="2021-12-10T08:18:55.827" v="4139" actId="207"/>
          <ac:spMkLst>
            <pc:docMk/>
            <pc:sldMk cId="239375276" sldId="273"/>
            <ac:spMk id="3" creationId="{3CDF3B50-9FD1-4DDA-AF21-A855D9F8EB30}"/>
          </ac:spMkLst>
        </pc:spChg>
        <pc:spChg chg="add del mod">
          <ac:chgData name=" " userId="ebc40e0a9cafbfe1" providerId="LiveId" clId="{FA4B7C2A-2497-4A14-8B91-43E6B8F18216}" dt="2021-12-10T08:24:57.349" v="4141"/>
          <ac:spMkLst>
            <pc:docMk/>
            <pc:sldMk cId="239375276" sldId="273"/>
            <ac:spMk id="5" creationId="{F73D511F-56EB-44BF-9E57-7318F691ACE1}"/>
          </ac:spMkLst>
        </pc:spChg>
      </pc:sldChg>
      <pc:sldChg chg="new del">
        <pc:chgData name=" " userId="ebc40e0a9cafbfe1" providerId="LiveId" clId="{FA4B7C2A-2497-4A14-8B91-43E6B8F18216}" dt="2021-12-10T08:25:06.112" v="4143" actId="680"/>
        <pc:sldMkLst>
          <pc:docMk/>
          <pc:sldMk cId="581107717" sldId="274"/>
        </pc:sldMkLst>
      </pc:sldChg>
      <pc:sldChg chg="modSp add mod">
        <pc:chgData name=" " userId="ebc40e0a9cafbfe1" providerId="LiveId" clId="{FA4B7C2A-2497-4A14-8B91-43E6B8F18216}" dt="2021-12-10T14:25:29.278" v="6455" actId="20577"/>
        <pc:sldMkLst>
          <pc:docMk/>
          <pc:sldMk cId="1895898270" sldId="274"/>
        </pc:sldMkLst>
        <pc:spChg chg="mod">
          <ac:chgData name=" " userId="ebc40e0a9cafbfe1" providerId="LiveId" clId="{FA4B7C2A-2497-4A14-8B91-43E6B8F18216}" dt="2021-12-10T08:56:09.806" v="5593" actId="20577"/>
          <ac:spMkLst>
            <pc:docMk/>
            <pc:sldMk cId="1895898270" sldId="274"/>
            <ac:spMk id="2" creationId="{D6F27D72-24B0-49B4-9EE6-5D23B28C904D}"/>
          </ac:spMkLst>
        </pc:spChg>
        <pc:spChg chg="mod">
          <ac:chgData name=" " userId="ebc40e0a9cafbfe1" providerId="LiveId" clId="{FA4B7C2A-2497-4A14-8B91-43E6B8F18216}" dt="2021-12-10T14:25:29.278" v="6455" actId="20577"/>
          <ac:spMkLst>
            <pc:docMk/>
            <pc:sldMk cId="1895898270" sldId="274"/>
            <ac:spMk id="3" creationId="{3CDF3B50-9FD1-4DDA-AF21-A855D9F8EB30}"/>
          </ac:spMkLst>
        </pc:spChg>
      </pc:sldChg>
      <pc:sldChg chg="addSp modSp add mod">
        <pc:chgData name=" " userId="ebc40e0a9cafbfe1" providerId="LiveId" clId="{FA4B7C2A-2497-4A14-8B91-43E6B8F18216}" dt="2021-12-10T10:02:04.714" v="6300" actId="1076"/>
        <pc:sldMkLst>
          <pc:docMk/>
          <pc:sldMk cId="1855502661" sldId="275"/>
        </pc:sldMkLst>
        <pc:spChg chg="mod">
          <ac:chgData name=" " userId="ebc40e0a9cafbfe1" providerId="LiveId" clId="{FA4B7C2A-2497-4A14-8B91-43E6B8F18216}" dt="2021-12-10T09:56:02.150" v="5997" actId="1076"/>
          <ac:spMkLst>
            <pc:docMk/>
            <pc:sldMk cId="1855502661" sldId="275"/>
            <ac:spMk id="2" creationId="{D6F27D72-24B0-49B4-9EE6-5D23B28C904D}"/>
          </ac:spMkLst>
        </pc:spChg>
        <pc:spChg chg="add mod">
          <ac:chgData name=" " userId="ebc40e0a9cafbfe1" providerId="LiveId" clId="{FA4B7C2A-2497-4A14-8B91-43E6B8F18216}" dt="2021-12-10T10:02:04.714" v="6300" actId="1076"/>
          <ac:spMkLst>
            <pc:docMk/>
            <pc:sldMk cId="1855502661" sldId="275"/>
            <ac:spMk id="5" creationId="{62E0A1C0-01D0-4F32-863C-5D4A2BBE8834}"/>
          </ac:spMkLst>
        </pc:spChg>
        <pc:graphicFrameChg chg="mod modGraphic">
          <ac:chgData name=" " userId="ebc40e0a9cafbfe1" providerId="LiveId" clId="{FA4B7C2A-2497-4A14-8B91-43E6B8F18216}" dt="2021-12-10T09:56:05.532" v="5998" actId="1076"/>
          <ac:graphicFrameMkLst>
            <pc:docMk/>
            <pc:sldMk cId="1855502661" sldId="275"/>
            <ac:graphicFrameMk id="4" creationId="{79E8BF8B-051A-4A3D-B8E1-407F8F958C88}"/>
          </ac:graphicFrameMkLst>
        </pc:graphicFrameChg>
      </pc:sldChg>
    </pc:docChg>
  </pc:docChgLst>
  <pc:docChgLst>
    <pc:chgData name=" " userId="ebc40e0a9cafbfe1" providerId="LiveId" clId="{ADAF67B8-8C49-4C90-B448-AB1181CBEF51}"/>
    <pc:docChg chg="undo redo custSel addSld modSld sldOrd">
      <pc:chgData name=" " userId="ebc40e0a9cafbfe1" providerId="LiveId" clId="{ADAF67B8-8C49-4C90-B448-AB1181CBEF51}" dt="2022-01-02T13:25:17.085" v="2413" actId="20577"/>
      <pc:docMkLst>
        <pc:docMk/>
      </pc:docMkLst>
      <pc:sldChg chg="modSp mod">
        <pc:chgData name=" " userId="ebc40e0a9cafbfe1" providerId="LiveId" clId="{ADAF67B8-8C49-4C90-B448-AB1181CBEF51}" dt="2022-01-02T09:15:03.507" v="14" actId="20577"/>
        <pc:sldMkLst>
          <pc:docMk/>
          <pc:sldMk cId="3728455740" sldId="256"/>
        </pc:sldMkLst>
        <pc:spChg chg="mod">
          <ac:chgData name=" " userId="ebc40e0a9cafbfe1" providerId="LiveId" clId="{ADAF67B8-8C49-4C90-B448-AB1181CBEF51}" dt="2022-01-02T09:15:03.507" v="14" actId="20577"/>
          <ac:spMkLst>
            <pc:docMk/>
            <pc:sldMk cId="3728455740" sldId="256"/>
            <ac:spMk id="3" creationId="{942D98DA-C14A-4B6F-A41E-F14B79330DD6}"/>
          </ac:spMkLst>
        </pc:spChg>
      </pc:sldChg>
      <pc:sldChg chg="modSp mod">
        <pc:chgData name=" " userId="ebc40e0a9cafbfe1" providerId="LiveId" clId="{ADAF67B8-8C49-4C90-B448-AB1181CBEF51}" dt="2022-01-02T11:07:42.404" v="1975" actId="20577"/>
        <pc:sldMkLst>
          <pc:docMk/>
          <pc:sldMk cId="1281091963" sldId="262"/>
        </pc:sldMkLst>
        <pc:spChg chg="mod">
          <ac:chgData name=" " userId="ebc40e0a9cafbfe1" providerId="LiveId" clId="{ADAF67B8-8C49-4C90-B448-AB1181CBEF51}" dt="2022-01-02T11:07:42.404" v="1975" actId="20577"/>
          <ac:spMkLst>
            <pc:docMk/>
            <pc:sldMk cId="1281091963" sldId="262"/>
            <ac:spMk id="5" creationId="{9EB7C6E8-BB0F-40A8-976C-F3396555070D}"/>
          </ac:spMkLst>
        </pc:spChg>
      </pc:sldChg>
      <pc:sldChg chg="modSp mod ord">
        <pc:chgData name=" " userId="ebc40e0a9cafbfe1" providerId="LiveId" clId="{ADAF67B8-8C49-4C90-B448-AB1181CBEF51}" dt="2022-01-02T10:29:05.029" v="1417" actId="20577"/>
        <pc:sldMkLst>
          <pc:docMk/>
          <pc:sldMk cId="3896954026" sldId="263"/>
        </pc:sldMkLst>
        <pc:spChg chg="mod">
          <ac:chgData name=" " userId="ebc40e0a9cafbfe1" providerId="LiveId" clId="{ADAF67B8-8C49-4C90-B448-AB1181CBEF51}" dt="2022-01-02T09:20:25.965" v="110" actId="20577"/>
          <ac:spMkLst>
            <pc:docMk/>
            <pc:sldMk cId="3896954026" sldId="263"/>
            <ac:spMk id="2" creationId="{D6F27D72-24B0-49B4-9EE6-5D23B28C904D}"/>
          </ac:spMkLst>
        </pc:spChg>
        <pc:spChg chg="mod">
          <ac:chgData name=" " userId="ebc40e0a9cafbfe1" providerId="LiveId" clId="{ADAF67B8-8C49-4C90-B448-AB1181CBEF51}" dt="2022-01-02T10:29:05.029" v="1417" actId="20577"/>
          <ac:spMkLst>
            <pc:docMk/>
            <pc:sldMk cId="3896954026" sldId="263"/>
            <ac:spMk id="5" creationId="{8DA39E1F-33CA-4DCC-A19E-6F09A35CBE10}"/>
          </ac:spMkLst>
        </pc:spChg>
        <pc:picChg chg="mod">
          <ac:chgData name=" " userId="ebc40e0a9cafbfe1" providerId="LiveId" clId="{ADAF67B8-8C49-4C90-B448-AB1181CBEF51}" dt="2022-01-02T09:40:15.751" v="873" actId="1076"/>
          <ac:picMkLst>
            <pc:docMk/>
            <pc:sldMk cId="3896954026" sldId="263"/>
            <ac:picMk id="9" creationId="{E641FEA2-4DBA-4049-8F55-CF690BA8CEDD}"/>
          </ac:picMkLst>
        </pc:picChg>
      </pc:sldChg>
      <pc:sldChg chg="addSp delSp modSp mod">
        <pc:chgData name=" " userId="ebc40e0a9cafbfe1" providerId="LiveId" clId="{ADAF67B8-8C49-4C90-B448-AB1181CBEF51}" dt="2022-01-02T10:45:06.802" v="1693" actId="20577"/>
        <pc:sldMkLst>
          <pc:docMk/>
          <pc:sldMk cId="2721420683" sldId="264"/>
        </pc:sldMkLst>
        <pc:spChg chg="mod">
          <ac:chgData name=" " userId="ebc40e0a9cafbfe1" providerId="LiveId" clId="{ADAF67B8-8C49-4C90-B448-AB1181CBEF51}" dt="2022-01-02T10:44:02.946" v="1671" actId="20577"/>
          <ac:spMkLst>
            <pc:docMk/>
            <pc:sldMk cId="2721420683" sldId="264"/>
            <ac:spMk id="2" creationId="{D6F27D72-24B0-49B4-9EE6-5D23B28C904D}"/>
          </ac:spMkLst>
        </pc:spChg>
        <pc:spChg chg="mod">
          <ac:chgData name=" " userId="ebc40e0a9cafbfe1" providerId="LiveId" clId="{ADAF67B8-8C49-4C90-B448-AB1181CBEF51}" dt="2022-01-02T10:45:06.802" v="1693" actId="20577"/>
          <ac:spMkLst>
            <pc:docMk/>
            <pc:sldMk cId="2721420683" sldId="264"/>
            <ac:spMk id="5" creationId="{8DA39E1F-33CA-4DCC-A19E-6F09A35CBE10}"/>
          </ac:spMkLst>
        </pc:spChg>
        <pc:spChg chg="add del mod">
          <ac:chgData name=" " userId="ebc40e0a9cafbfe1" providerId="LiveId" clId="{ADAF67B8-8C49-4C90-B448-AB1181CBEF51}" dt="2022-01-02T10:43:59.002" v="1669" actId="478"/>
          <ac:spMkLst>
            <pc:docMk/>
            <pc:sldMk cId="2721420683" sldId="264"/>
            <ac:spMk id="7" creationId="{19AC9080-B137-48D3-BE45-DFB062354688}"/>
          </ac:spMkLst>
        </pc:spChg>
        <pc:spChg chg="add mod">
          <ac:chgData name=" " userId="ebc40e0a9cafbfe1" providerId="LiveId" clId="{ADAF67B8-8C49-4C90-B448-AB1181CBEF51}" dt="2022-01-02T10:44:58.078" v="1685" actId="1076"/>
          <ac:spMkLst>
            <pc:docMk/>
            <pc:sldMk cId="2721420683" sldId="264"/>
            <ac:spMk id="10" creationId="{011141FB-D107-4B65-80BF-25304C73AB04}"/>
          </ac:spMkLst>
        </pc:spChg>
        <pc:graphicFrameChg chg="add mod">
          <ac:chgData name=" " userId="ebc40e0a9cafbfe1" providerId="LiveId" clId="{ADAF67B8-8C49-4C90-B448-AB1181CBEF51}" dt="2022-01-02T10:43:56.349" v="1668"/>
          <ac:graphicFrameMkLst>
            <pc:docMk/>
            <pc:sldMk cId="2721420683" sldId="264"/>
            <ac:graphicFrameMk id="9" creationId="{F97A8EDE-41BC-42E8-BCA1-CF1B6F37AB7D}"/>
          </ac:graphicFrameMkLst>
        </pc:graphicFrameChg>
        <pc:picChg chg="mod ord">
          <ac:chgData name=" " userId="ebc40e0a9cafbfe1" providerId="LiveId" clId="{ADAF67B8-8C49-4C90-B448-AB1181CBEF51}" dt="2022-01-02T10:44:52.459" v="1684" actId="167"/>
          <ac:picMkLst>
            <pc:docMk/>
            <pc:sldMk cId="2721420683" sldId="264"/>
            <ac:picMk id="6" creationId="{AC16C405-BF05-45AD-B2DF-F638F9B961BA}"/>
          </ac:picMkLst>
        </pc:picChg>
      </pc:sldChg>
      <pc:sldChg chg="addSp delSp modSp mod">
        <pc:chgData name=" " userId="ebc40e0a9cafbfe1" providerId="LiveId" clId="{ADAF67B8-8C49-4C90-B448-AB1181CBEF51}" dt="2022-01-02T11:07:59.697" v="1997" actId="1037"/>
        <pc:sldMkLst>
          <pc:docMk/>
          <pc:sldMk cId="237560426" sldId="271"/>
        </pc:sldMkLst>
        <pc:spChg chg="mod">
          <ac:chgData name=" " userId="ebc40e0a9cafbfe1" providerId="LiveId" clId="{ADAF67B8-8C49-4C90-B448-AB1181CBEF51}" dt="2022-01-02T11:00:31.066" v="1972" actId="1076"/>
          <ac:spMkLst>
            <pc:docMk/>
            <pc:sldMk cId="237560426" sldId="271"/>
            <ac:spMk id="2" creationId="{D6F27D72-24B0-49B4-9EE6-5D23B28C904D}"/>
          </ac:spMkLst>
        </pc:spChg>
        <pc:spChg chg="add del mod">
          <ac:chgData name=" " userId="ebc40e0a9cafbfe1" providerId="LiveId" clId="{ADAF67B8-8C49-4C90-B448-AB1181CBEF51}" dt="2022-01-02T10:46:14.992" v="1711" actId="21"/>
          <ac:spMkLst>
            <pc:docMk/>
            <pc:sldMk cId="237560426" sldId="271"/>
            <ac:spMk id="6" creationId="{4574A913-2C4A-4166-972B-FA4D4A69283F}"/>
          </ac:spMkLst>
        </pc:spChg>
        <pc:graphicFrameChg chg="mod modGraphic">
          <ac:chgData name=" " userId="ebc40e0a9cafbfe1" providerId="LiveId" clId="{ADAF67B8-8C49-4C90-B448-AB1181CBEF51}" dt="2022-01-02T11:07:59.697" v="1997" actId="1037"/>
          <ac:graphicFrameMkLst>
            <pc:docMk/>
            <pc:sldMk cId="237560426" sldId="271"/>
            <ac:graphicFrameMk id="4" creationId="{79E8BF8B-051A-4A3D-B8E1-407F8F958C88}"/>
          </ac:graphicFrameMkLst>
        </pc:graphicFrameChg>
      </pc:sldChg>
      <pc:sldChg chg="addSp delSp modSp mod">
        <pc:chgData name=" " userId="ebc40e0a9cafbfe1" providerId="LiveId" clId="{ADAF67B8-8C49-4C90-B448-AB1181CBEF51}" dt="2022-01-02T11:16:27.399" v="2043" actId="20577"/>
        <pc:sldMkLst>
          <pc:docMk/>
          <pc:sldMk cId="4023384619" sldId="272"/>
        </pc:sldMkLst>
        <pc:spChg chg="mod">
          <ac:chgData name=" " userId="ebc40e0a9cafbfe1" providerId="LiveId" clId="{ADAF67B8-8C49-4C90-B448-AB1181CBEF51}" dt="2022-01-02T10:45:26.151" v="1706" actId="20577"/>
          <ac:spMkLst>
            <pc:docMk/>
            <pc:sldMk cId="4023384619" sldId="272"/>
            <ac:spMk id="2" creationId="{D6F27D72-24B0-49B4-9EE6-5D23B28C904D}"/>
          </ac:spMkLst>
        </pc:spChg>
        <pc:spChg chg="del mod">
          <ac:chgData name=" " userId="ebc40e0a9cafbfe1" providerId="LiveId" clId="{ADAF67B8-8C49-4C90-B448-AB1181CBEF51}" dt="2022-01-02T10:48:36.332" v="1789" actId="478"/>
          <ac:spMkLst>
            <pc:docMk/>
            <pc:sldMk cId="4023384619" sldId="272"/>
            <ac:spMk id="5" creationId="{8DA39E1F-33CA-4DCC-A19E-6F09A35CBE10}"/>
          </ac:spMkLst>
        </pc:spChg>
        <pc:spChg chg="add del mod">
          <ac:chgData name=" " userId="ebc40e0a9cafbfe1" providerId="LiveId" clId="{ADAF67B8-8C49-4C90-B448-AB1181CBEF51}" dt="2022-01-02T10:48:46.799" v="1793" actId="478"/>
          <ac:spMkLst>
            <pc:docMk/>
            <pc:sldMk cId="4023384619" sldId="272"/>
            <ac:spMk id="7" creationId="{44B1B19A-48E0-44DE-98A2-DD7180DF2362}"/>
          </ac:spMkLst>
        </pc:spChg>
        <pc:spChg chg="add mod">
          <ac:chgData name=" " userId="ebc40e0a9cafbfe1" providerId="LiveId" clId="{ADAF67B8-8C49-4C90-B448-AB1181CBEF51}" dt="2022-01-02T11:16:27.399" v="2043" actId="20577"/>
          <ac:spMkLst>
            <pc:docMk/>
            <pc:sldMk cId="4023384619" sldId="272"/>
            <ac:spMk id="10" creationId="{8496EC63-6745-4EB5-A19C-D38F72588DA8}"/>
          </ac:spMkLst>
        </pc:spChg>
        <pc:spChg chg="add mod">
          <ac:chgData name=" " userId="ebc40e0a9cafbfe1" providerId="LiveId" clId="{ADAF67B8-8C49-4C90-B448-AB1181CBEF51}" dt="2022-01-02T11:16:18.631" v="2039" actId="1035"/>
          <ac:spMkLst>
            <pc:docMk/>
            <pc:sldMk cId="4023384619" sldId="272"/>
            <ac:spMk id="11" creationId="{B7B2338B-4569-4FC5-89C0-9DBFDBBEC595}"/>
          </ac:spMkLst>
        </pc:spChg>
        <pc:spChg chg="add mod">
          <ac:chgData name=" " userId="ebc40e0a9cafbfe1" providerId="LiveId" clId="{ADAF67B8-8C49-4C90-B448-AB1181CBEF51}" dt="2022-01-02T10:47:42.071" v="1780" actId="1035"/>
          <ac:spMkLst>
            <pc:docMk/>
            <pc:sldMk cId="4023384619" sldId="272"/>
            <ac:spMk id="12" creationId="{FCCA0128-62DE-4290-8908-9EB1A49B6B80}"/>
          </ac:spMkLst>
        </pc:spChg>
        <pc:picChg chg="mod">
          <ac:chgData name=" " userId="ebc40e0a9cafbfe1" providerId="LiveId" clId="{ADAF67B8-8C49-4C90-B448-AB1181CBEF51}" dt="2022-01-02T10:53:31.374" v="1909" actId="1076"/>
          <ac:picMkLst>
            <pc:docMk/>
            <pc:sldMk cId="4023384619" sldId="272"/>
            <ac:picMk id="6" creationId="{A119A5CE-02B1-4839-974F-B12205CB4119}"/>
          </ac:picMkLst>
        </pc:picChg>
        <pc:picChg chg="add mod">
          <ac:chgData name=" " userId="ebc40e0a9cafbfe1" providerId="LiveId" clId="{ADAF67B8-8C49-4C90-B448-AB1181CBEF51}" dt="2022-01-02T10:47:18.788" v="1773" actId="571"/>
          <ac:picMkLst>
            <pc:docMk/>
            <pc:sldMk cId="4023384619" sldId="272"/>
            <ac:picMk id="13" creationId="{7D97CE31-9360-4020-AF8E-C61CDF7B09BD}"/>
          </ac:picMkLst>
        </pc:picChg>
      </pc:sldChg>
      <pc:sldChg chg="modSp mod">
        <pc:chgData name=" " userId="ebc40e0a9cafbfe1" providerId="LiveId" clId="{ADAF67B8-8C49-4C90-B448-AB1181CBEF51}" dt="2022-01-02T11:17:41.030" v="2179" actId="20577"/>
        <pc:sldMkLst>
          <pc:docMk/>
          <pc:sldMk cId="296181629" sldId="276"/>
        </pc:sldMkLst>
        <pc:spChg chg="mod">
          <ac:chgData name=" " userId="ebc40e0a9cafbfe1" providerId="LiveId" clId="{ADAF67B8-8C49-4C90-B448-AB1181CBEF51}" dt="2022-01-02T11:17:41.030" v="2179" actId="20577"/>
          <ac:spMkLst>
            <pc:docMk/>
            <pc:sldMk cId="296181629" sldId="276"/>
            <ac:spMk id="7" creationId="{013D6496-C293-4D94-8CAB-E12E974976C3}"/>
          </ac:spMkLst>
        </pc:spChg>
      </pc:sldChg>
      <pc:sldChg chg="addSp delSp modSp new mod">
        <pc:chgData name=" " userId="ebc40e0a9cafbfe1" providerId="LiveId" clId="{ADAF67B8-8C49-4C90-B448-AB1181CBEF51}" dt="2022-01-02T10:49:14.236" v="1799" actId="1076"/>
        <pc:sldMkLst>
          <pc:docMk/>
          <pc:sldMk cId="3623715194" sldId="279"/>
        </pc:sldMkLst>
        <pc:spChg chg="del">
          <ac:chgData name=" " userId="ebc40e0a9cafbfe1" providerId="LiveId" clId="{ADAF67B8-8C49-4C90-B448-AB1181CBEF51}" dt="2022-01-02T09:16:49.555" v="22" actId="478"/>
          <ac:spMkLst>
            <pc:docMk/>
            <pc:sldMk cId="3623715194" sldId="279"/>
            <ac:spMk id="2" creationId="{7279EDA0-1DC3-4F2A-9DF4-20DB29C13617}"/>
          </ac:spMkLst>
        </pc:spChg>
        <pc:spChg chg="del mod">
          <ac:chgData name=" " userId="ebc40e0a9cafbfe1" providerId="LiveId" clId="{ADAF67B8-8C49-4C90-B448-AB1181CBEF51}" dt="2022-01-02T09:16:53.273" v="24" actId="478"/>
          <ac:spMkLst>
            <pc:docMk/>
            <pc:sldMk cId="3623715194" sldId="279"/>
            <ac:spMk id="3" creationId="{8290FC7F-8FE6-4DAA-BE11-FC8997B49724}"/>
          </ac:spMkLst>
        </pc:spChg>
        <pc:spChg chg="add mod">
          <ac:chgData name=" " userId="ebc40e0a9cafbfe1" providerId="LiveId" clId="{ADAF67B8-8C49-4C90-B448-AB1181CBEF51}" dt="2022-01-02T10:28:57.145" v="1416" actId="1076"/>
          <ac:spMkLst>
            <pc:docMk/>
            <pc:sldMk cId="3623715194" sldId="279"/>
            <ac:spMk id="6" creationId="{D2D40BC5-66F1-4C84-87C7-DE7CAAA1D222}"/>
          </ac:spMkLst>
        </pc:spChg>
        <pc:spChg chg="add mod">
          <ac:chgData name=" " userId="ebc40e0a9cafbfe1" providerId="LiveId" clId="{ADAF67B8-8C49-4C90-B448-AB1181CBEF51}" dt="2022-01-02T09:29:28.480" v="278" actId="20577"/>
          <ac:spMkLst>
            <pc:docMk/>
            <pc:sldMk cId="3623715194" sldId="279"/>
            <ac:spMk id="7" creationId="{A7A1C3F8-DE18-44BA-8559-5A4FB12FC4B8}"/>
          </ac:spMkLst>
        </pc:spChg>
        <pc:picChg chg="add mod">
          <ac:chgData name=" " userId="ebc40e0a9cafbfe1" providerId="LiveId" clId="{ADAF67B8-8C49-4C90-B448-AB1181CBEF51}" dt="2022-01-02T10:49:14.236" v="1799" actId="1076"/>
          <ac:picMkLst>
            <pc:docMk/>
            <pc:sldMk cId="3623715194" sldId="279"/>
            <ac:picMk id="5" creationId="{CA987CCA-A174-4137-B7AE-59A0B087E1C4}"/>
          </ac:picMkLst>
        </pc:picChg>
      </pc:sldChg>
      <pc:sldChg chg="addSp delSp modSp add mod">
        <pc:chgData name=" " userId="ebc40e0a9cafbfe1" providerId="LiveId" clId="{ADAF67B8-8C49-4C90-B448-AB1181CBEF51}" dt="2022-01-02T11:14:20.064" v="2024" actId="1038"/>
        <pc:sldMkLst>
          <pc:docMk/>
          <pc:sldMk cId="1829810124" sldId="280"/>
        </pc:sldMkLst>
        <pc:spChg chg="mod">
          <ac:chgData name=" " userId="ebc40e0a9cafbfe1" providerId="LiveId" clId="{ADAF67B8-8C49-4C90-B448-AB1181CBEF51}" dt="2022-01-02T11:14:02.780" v="2000" actId="1076"/>
          <ac:spMkLst>
            <pc:docMk/>
            <pc:sldMk cId="1829810124" sldId="280"/>
            <ac:spMk id="2" creationId="{D6F27D72-24B0-49B4-9EE6-5D23B28C904D}"/>
          </ac:spMkLst>
        </pc:spChg>
        <pc:spChg chg="add mod">
          <ac:chgData name=" " userId="ebc40e0a9cafbfe1" providerId="LiveId" clId="{ADAF67B8-8C49-4C90-B448-AB1181CBEF51}" dt="2022-01-02T11:14:20.064" v="2024" actId="1038"/>
          <ac:spMkLst>
            <pc:docMk/>
            <pc:sldMk cId="1829810124" sldId="280"/>
            <ac:spMk id="3" creationId="{E0424E27-0BC4-43B5-9FA7-D59F49049FF4}"/>
          </ac:spMkLst>
        </pc:spChg>
        <pc:spChg chg="del mod">
          <ac:chgData name=" " userId="ebc40e0a9cafbfe1" providerId="LiveId" clId="{ADAF67B8-8C49-4C90-B448-AB1181CBEF51}" dt="2022-01-02T10:26:25.249" v="1240" actId="478"/>
          <ac:spMkLst>
            <pc:docMk/>
            <pc:sldMk cId="1829810124" sldId="280"/>
            <ac:spMk id="6" creationId="{4574A913-2C4A-4166-972B-FA4D4A69283F}"/>
          </ac:spMkLst>
        </pc:spChg>
        <pc:spChg chg="add mod">
          <ac:chgData name=" " userId="ebc40e0a9cafbfe1" providerId="LiveId" clId="{ADAF67B8-8C49-4C90-B448-AB1181CBEF51}" dt="2022-01-02T11:14:20.064" v="2024" actId="1038"/>
          <ac:spMkLst>
            <pc:docMk/>
            <pc:sldMk cId="1829810124" sldId="280"/>
            <ac:spMk id="9" creationId="{CFF418C7-8E14-400A-8E42-6DD656AC2AB1}"/>
          </ac:spMkLst>
        </pc:spChg>
        <pc:spChg chg="add mod">
          <ac:chgData name=" " userId="ebc40e0a9cafbfe1" providerId="LiveId" clId="{ADAF67B8-8C49-4C90-B448-AB1181CBEF51}" dt="2022-01-02T11:14:20.064" v="2024" actId="1038"/>
          <ac:spMkLst>
            <pc:docMk/>
            <pc:sldMk cId="1829810124" sldId="280"/>
            <ac:spMk id="10" creationId="{DCF9C42C-42DD-477B-A092-3FFE4B49EE93}"/>
          </ac:spMkLst>
        </pc:spChg>
        <pc:spChg chg="add mod">
          <ac:chgData name=" " userId="ebc40e0a9cafbfe1" providerId="LiveId" clId="{ADAF67B8-8C49-4C90-B448-AB1181CBEF51}" dt="2022-01-02T11:14:20.064" v="2024" actId="1038"/>
          <ac:spMkLst>
            <pc:docMk/>
            <pc:sldMk cId="1829810124" sldId="280"/>
            <ac:spMk id="11" creationId="{55560635-795C-4904-84F3-B9830D5C3559}"/>
          </ac:spMkLst>
        </pc:spChg>
        <pc:spChg chg="add mod">
          <ac:chgData name=" " userId="ebc40e0a9cafbfe1" providerId="LiveId" clId="{ADAF67B8-8C49-4C90-B448-AB1181CBEF51}" dt="2022-01-02T11:14:20.064" v="2024" actId="1038"/>
          <ac:spMkLst>
            <pc:docMk/>
            <pc:sldMk cId="1829810124" sldId="280"/>
            <ac:spMk id="12" creationId="{7822A189-5116-4531-907A-5336E27DD028}"/>
          </ac:spMkLst>
        </pc:spChg>
        <pc:spChg chg="add mod">
          <ac:chgData name=" " userId="ebc40e0a9cafbfe1" providerId="LiveId" clId="{ADAF67B8-8C49-4C90-B448-AB1181CBEF51}" dt="2022-01-02T11:14:20.064" v="2024" actId="1038"/>
          <ac:spMkLst>
            <pc:docMk/>
            <pc:sldMk cId="1829810124" sldId="280"/>
            <ac:spMk id="13" creationId="{965F96B4-A457-4523-BA1C-02138C1076B7}"/>
          </ac:spMkLst>
        </pc:spChg>
        <pc:graphicFrameChg chg="del modGraphic">
          <ac:chgData name=" " userId="ebc40e0a9cafbfe1" providerId="LiveId" clId="{ADAF67B8-8C49-4C90-B448-AB1181CBEF51}" dt="2022-01-02T09:42:16.212" v="982" actId="478"/>
          <ac:graphicFrameMkLst>
            <pc:docMk/>
            <pc:sldMk cId="1829810124" sldId="280"/>
            <ac:graphicFrameMk id="4" creationId="{79E8BF8B-051A-4A3D-B8E1-407F8F958C88}"/>
          </ac:graphicFrameMkLst>
        </pc:graphicFrameChg>
        <pc:graphicFrameChg chg="add del mod">
          <ac:chgData name=" " userId="ebc40e0a9cafbfe1" providerId="LiveId" clId="{ADAF67B8-8C49-4C90-B448-AB1181CBEF51}" dt="2022-01-02T10:41:45.606" v="1650" actId="478"/>
          <ac:graphicFrameMkLst>
            <pc:docMk/>
            <pc:sldMk cId="1829810124" sldId="280"/>
            <ac:graphicFrameMk id="7" creationId="{F97A8EDE-41BC-42E8-BCA1-CF1B6F37AB7D}"/>
          </ac:graphicFrameMkLst>
        </pc:graphicFrameChg>
        <pc:graphicFrameChg chg="add mod">
          <ac:chgData name=" " userId="ebc40e0a9cafbfe1" providerId="LiveId" clId="{ADAF67B8-8C49-4C90-B448-AB1181CBEF51}" dt="2022-01-02T10:41:26.897" v="1648"/>
          <ac:graphicFrameMkLst>
            <pc:docMk/>
            <pc:sldMk cId="1829810124" sldId="280"/>
            <ac:graphicFrameMk id="14" creationId="{F97A8EDE-41BC-42E8-BCA1-CF1B6F37AB7D}"/>
          </ac:graphicFrameMkLst>
        </pc:graphicFrameChg>
        <pc:graphicFrameChg chg="add mod ord">
          <ac:chgData name=" " userId="ebc40e0a9cafbfe1" providerId="LiveId" clId="{ADAF67B8-8C49-4C90-B448-AB1181CBEF51}" dt="2022-01-02T11:14:20.064" v="2024" actId="1038"/>
          <ac:graphicFrameMkLst>
            <pc:docMk/>
            <pc:sldMk cId="1829810124" sldId="280"/>
            <ac:graphicFrameMk id="15" creationId="{F97A8EDE-41BC-42E8-BCA1-CF1B6F37AB7D}"/>
          </ac:graphicFrameMkLst>
        </pc:graphicFrameChg>
      </pc:sldChg>
      <pc:sldChg chg="addSp delSp modSp new mod">
        <pc:chgData name=" " userId="ebc40e0a9cafbfe1" providerId="LiveId" clId="{ADAF67B8-8C49-4C90-B448-AB1181CBEF51}" dt="2022-01-02T13:21:32.510" v="2394" actId="1076"/>
        <pc:sldMkLst>
          <pc:docMk/>
          <pc:sldMk cId="3505168306" sldId="281"/>
        </pc:sldMkLst>
        <pc:spChg chg="del">
          <ac:chgData name=" " userId="ebc40e0a9cafbfe1" providerId="LiveId" clId="{ADAF67B8-8C49-4C90-B448-AB1181CBEF51}" dt="2022-01-02T13:14:55.013" v="2181" actId="478"/>
          <ac:spMkLst>
            <pc:docMk/>
            <pc:sldMk cId="3505168306" sldId="281"/>
            <ac:spMk id="2" creationId="{C67DD87E-93F5-4858-90B2-84E355D49F18}"/>
          </ac:spMkLst>
        </pc:spChg>
        <pc:spChg chg="del">
          <ac:chgData name=" " userId="ebc40e0a9cafbfe1" providerId="LiveId" clId="{ADAF67B8-8C49-4C90-B448-AB1181CBEF51}" dt="2022-01-02T13:14:56.842" v="2182" actId="478"/>
          <ac:spMkLst>
            <pc:docMk/>
            <pc:sldMk cId="3505168306" sldId="281"/>
            <ac:spMk id="3" creationId="{2009D232-1053-46F4-B2D7-92722312EFC5}"/>
          </ac:spMkLst>
        </pc:spChg>
        <pc:spChg chg="add mod">
          <ac:chgData name=" " userId="ebc40e0a9cafbfe1" providerId="LiveId" clId="{ADAF67B8-8C49-4C90-B448-AB1181CBEF51}" dt="2022-01-02T13:20:24.268" v="2393" actId="1076"/>
          <ac:spMkLst>
            <pc:docMk/>
            <pc:sldMk cId="3505168306" sldId="281"/>
            <ac:spMk id="9" creationId="{FCBB4765-5E12-4322-A8AF-2C79413E5AA1}"/>
          </ac:spMkLst>
        </pc:spChg>
        <pc:spChg chg="add mod">
          <ac:chgData name=" " userId="ebc40e0a9cafbfe1" providerId="LiveId" clId="{ADAF67B8-8C49-4C90-B448-AB1181CBEF51}" dt="2022-01-02T13:19:55.963" v="2392" actId="20577"/>
          <ac:spMkLst>
            <pc:docMk/>
            <pc:sldMk cId="3505168306" sldId="281"/>
            <ac:spMk id="10" creationId="{C844437D-AF64-4DD8-87BA-82A556738294}"/>
          </ac:spMkLst>
        </pc:spChg>
        <pc:picChg chg="add del">
          <ac:chgData name=" " userId="ebc40e0a9cafbfe1" providerId="LiveId" clId="{ADAF67B8-8C49-4C90-B448-AB1181CBEF51}" dt="2022-01-02T13:15:06.695" v="2184" actId="22"/>
          <ac:picMkLst>
            <pc:docMk/>
            <pc:sldMk cId="3505168306" sldId="281"/>
            <ac:picMk id="6" creationId="{CA89A2AD-9199-440E-AB31-8575B0F0745C}"/>
          </ac:picMkLst>
        </pc:picChg>
        <pc:picChg chg="add mod">
          <ac:chgData name=" " userId="ebc40e0a9cafbfe1" providerId="LiveId" clId="{ADAF67B8-8C49-4C90-B448-AB1181CBEF51}" dt="2022-01-02T13:21:32.510" v="2394" actId="1076"/>
          <ac:picMkLst>
            <pc:docMk/>
            <pc:sldMk cId="3505168306" sldId="281"/>
            <ac:picMk id="8" creationId="{3FF2AF21-50DB-4F75-84A5-1CA392140A21}"/>
          </ac:picMkLst>
        </pc:picChg>
      </pc:sldChg>
      <pc:sldChg chg="addSp delSp modSp add mod">
        <pc:chgData name=" " userId="ebc40e0a9cafbfe1" providerId="LiveId" clId="{ADAF67B8-8C49-4C90-B448-AB1181CBEF51}" dt="2022-01-02T13:25:17.085" v="2413" actId="20577"/>
        <pc:sldMkLst>
          <pc:docMk/>
          <pc:sldMk cId="2493618665" sldId="282"/>
        </pc:sldMkLst>
        <pc:spChg chg="mod">
          <ac:chgData name=" " userId="ebc40e0a9cafbfe1" providerId="LiveId" clId="{ADAF67B8-8C49-4C90-B448-AB1181CBEF51}" dt="2022-01-02T13:25:05.832" v="2408" actId="20577"/>
          <ac:spMkLst>
            <pc:docMk/>
            <pc:sldMk cId="2493618665" sldId="282"/>
            <ac:spMk id="9" creationId="{FCBB4765-5E12-4322-A8AF-2C79413E5AA1}"/>
          </ac:spMkLst>
        </pc:spChg>
        <pc:spChg chg="mod">
          <ac:chgData name=" " userId="ebc40e0a9cafbfe1" providerId="LiveId" clId="{ADAF67B8-8C49-4C90-B448-AB1181CBEF51}" dt="2022-01-02T13:25:17.085" v="2413" actId="20577"/>
          <ac:spMkLst>
            <pc:docMk/>
            <pc:sldMk cId="2493618665" sldId="282"/>
            <ac:spMk id="10" creationId="{C844437D-AF64-4DD8-87BA-82A556738294}"/>
          </ac:spMkLst>
        </pc:spChg>
        <pc:picChg chg="add mod">
          <ac:chgData name=" " userId="ebc40e0a9cafbfe1" providerId="LiveId" clId="{ADAF67B8-8C49-4C90-B448-AB1181CBEF51}" dt="2022-01-02T13:24:54.909" v="2402" actId="1076"/>
          <ac:picMkLst>
            <pc:docMk/>
            <pc:sldMk cId="2493618665" sldId="282"/>
            <ac:picMk id="3" creationId="{BB4F2DCC-4804-4721-85B3-F5766149DCBD}"/>
          </ac:picMkLst>
        </pc:picChg>
        <pc:picChg chg="del">
          <ac:chgData name=" " userId="ebc40e0a9cafbfe1" providerId="LiveId" clId="{ADAF67B8-8C49-4C90-B448-AB1181CBEF51}" dt="2022-01-02T13:24:42.866" v="2396" actId="478"/>
          <ac:picMkLst>
            <pc:docMk/>
            <pc:sldMk cId="2493618665" sldId="282"/>
            <ac:picMk id="8" creationId="{3FF2AF21-50DB-4F75-84A5-1CA392140A21}"/>
          </ac:picMkLst>
        </pc:picChg>
      </pc:sldChg>
    </pc:docChg>
  </pc:docChgLst>
  <pc:docChgLst>
    <pc:chgData name=" " userId="ebc40e0a9cafbfe1" providerId="LiveId" clId="{ADBC9090-1274-4B0D-8ECA-194BDBDE0040}"/>
    <pc:docChg chg="undo redo custSel addSld delSld modSld sldOrd modNotesMaster modHandout modShowInfo">
      <pc:chgData name=" " userId="ebc40e0a9cafbfe1" providerId="LiveId" clId="{ADBC9090-1274-4B0D-8ECA-194BDBDE0040}" dt="2021-12-15T08:50:32.232" v="4364" actId="2744"/>
      <pc:docMkLst>
        <pc:docMk/>
      </pc:docMkLst>
      <pc:sldChg chg="modSp mod">
        <pc:chgData name=" " userId="ebc40e0a9cafbfe1" providerId="LiveId" clId="{ADBC9090-1274-4B0D-8ECA-194BDBDE0040}" dt="2021-12-12T09:14:37.930" v="1144" actId="948"/>
        <pc:sldMkLst>
          <pc:docMk/>
          <pc:sldMk cId="3728455740" sldId="256"/>
        </pc:sldMkLst>
        <pc:spChg chg="mod">
          <ac:chgData name=" " userId="ebc40e0a9cafbfe1" providerId="LiveId" clId="{ADBC9090-1274-4B0D-8ECA-194BDBDE0040}" dt="2021-12-12T09:14:37.930" v="1144" actId="948"/>
          <ac:spMkLst>
            <pc:docMk/>
            <pc:sldMk cId="3728455740" sldId="256"/>
            <ac:spMk id="3" creationId="{942D98DA-C14A-4B6F-A41E-F14B79330DD6}"/>
          </ac:spMkLst>
        </pc:spChg>
      </pc:sldChg>
      <pc:sldChg chg="modSp mod">
        <pc:chgData name=" " userId="ebc40e0a9cafbfe1" providerId="LiveId" clId="{ADBC9090-1274-4B0D-8ECA-194BDBDE0040}" dt="2021-12-12T09:13:12.107" v="1141" actId="20577"/>
        <pc:sldMkLst>
          <pc:docMk/>
          <pc:sldMk cId="2677030314" sldId="257"/>
        </pc:sldMkLst>
        <pc:spChg chg="mod">
          <ac:chgData name=" " userId="ebc40e0a9cafbfe1" providerId="LiveId" clId="{ADBC9090-1274-4B0D-8ECA-194BDBDE0040}" dt="2021-12-12T09:13:12.107" v="1141" actId="20577"/>
          <ac:spMkLst>
            <pc:docMk/>
            <pc:sldMk cId="2677030314" sldId="257"/>
            <ac:spMk id="3" creationId="{3CDF3B50-9FD1-4DDA-AF21-A855D9F8EB30}"/>
          </ac:spMkLst>
        </pc:spChg>
      </pc:sldChg>
      <pc:sldChg chg="addSp delSp modSp mod">
        <pc:chgData name=" " userId="ebc40e0a9cafbfe1" providerId="LiveId" clId="{ADBC9090-1274-4B0D-8ECA-194BDBDE0040}" dt="2021-12-11T08:21:22.825" v="378" actId="1035"/>
        <pc:sldMkLst>
          <pc:docMk/>
          <pc:sldMk cId="3827113457" sldId="258"/>
        </pc:sldMkLst>
        <pc:picChg chg="add del mod">
          <ac:chgData name=" " userId="ebc40e0a9cafbfe1" providerId="LiveId" clId="{ADBC9090-1274-4B0D-8ECA-194BDBDE0040}" dt="2021-12-11T08:17:14.901" v="358" actId="478"/>
          <ac:picMkLst>
            <pc:docMk/>
            <pc:sldMk cId="3827113457" sldId="258"/>
            <ac:picMk id="4" creationId="{5B0CD87F-A873-4CF6-9084-ED57453C67EF}"/>
          </ac:picMkLst>
        </pc:picChg>
        <pc:picChg chg="add mod">
          <ac:chgData name=" " userId="ebc40e0a9cafbfe1" providerId="LiveId" clId="{ADBC9090-1274-4B0D-8ECA-194BDBDE0040}" dt="2021-12-11T08:21:22.825" v="378" actId="1035"/>
          <ac:picMkLst>
            <pc:docMk/>
            <pc:sldMk cId="3827113457" sldId="258"/>
            <ac:picMk id="6" creationId="{3B8DEE52-537D-4CB9-ABC1-8C20A7A6C468}"/>
          </ac:picMkLst>
        </pc:picChg>
        <pc:picChg chg="del">
          <ac:chgData name=" " userId="ebc40e0a9cafbfe1" providerId="LiveId" clId="{ADBC9090-1274-4B0D-8ECA-194BDBDE0040}" dt="2021-12-11T08:16:43.903" v="356" actId="478"/>
          <ac:picMkLst>
            <pc:docMk/>
            <pc:sldMk cId="3827113457" sldId="258"/>
            <ac:picMk id="7" creationId="{507615FA-1436-49EB-9DB0-D181F30876D7}"/>
          </ac:picMkLst>
        </pc:picChg>
      </pc:sldChg>
      <pc:sldChg chg="modSp mod">
        <pc:chgData name=" " userId="ebc40e0a9cafbfe1" providerId="LiveId" clId="{ADBC9090-1274-4B0D-8ECA-194BDBDE0040}" dt="2021-12-12T09:42:25.684" v="1675" actId="20577"/>
        <pc:sldMkLst>
          <pc:docMk/>
          <pc:sldMk cId="4178947280" sldId="259"/>
        </pc:sldMkLst>
        <pc:spChg chg="mod">
          <ac:chgData name=" " userId="ebc40e0a9cafbfe1" providerId="LiveId" clId="{ADBC9090-1274-4B0D-8ECA-194BDBDE0040}" dt="2021-12-10T23:51:35.042" v="262" actId="20577"/>
          <ac:spMkLst>
            <pc:docMk/>
            <pc:sldMk cId="4178947280" sldId="259"/>
            <ac:spMk id="9" creationId="{63EEC852-17C4-4D88-99E6-423A0EE8E396}"/>
          </ac:spMkLst>
        </pc:spChg>
        <pc:graphicFrameChg chg="mod modGraphic">
          <ac:chgData name=" " userId="ebc40e0a9cafbfe1" providerId="LiveId" clId="{ADBC9090-1274-4B0D-8ECA-194BDBDE0040}" dt="2021-12-12T09:42:25.684" v="1675" actId="20577"/>
          <ac:graphicFrameMkLst>
            <pc:docMk/>
            <pc:sldMk cId="4178947280" sldId="259"/>
            <ac:graphicFrameMk id="4" creationId="{79E8BF8B-051A-4A3D-B8E1-407F8F958C88}"/>
          </ac:graphicFrameMkLst>
        </pc:graphicFrameChg>
      </pc:sldChg>
      <pc:sldChg chg="addSp delSp modSp mod">
        <pc:chgData name=" " userId="ebc40e0a9cafbfe1" providerId="LiveId" clId="{ADBC9090-1274-4B0D-8ECA-194BDBDE0040}" dt="2021-12-12T10:15:37.488" v="2108" actId="20577"/>
        <pc:sldMkLst>
          <pc:docMk/>
          <pc:sldMk cId="2222813608" sldId="260"/>
        </pc:sldMkLst>
        <pc:spChg chg="add del">
          <ac:chgData name=" " userId="ebc40e0a9cafbfe1" providerId="LiveId" clId="{ADBC9090-1274-4B0D-8ECA-194BDBDE0040}" dt="2021-12-11T08:30:55.342" v="605" actId="478"/>
          <ac:spMkLst>
            <pc:docMk/>
            <pc:sldMk cId="2222813608" sldId="260"/>
            <ac:spMk id="2" creationId="{D6F27D72-24B0-49B4-9EE6-5D23B28C904D}"/>
          </ac:spMkLst>
        </pc:spChg>
        <pc:spChg chg="add del mod">
          <ac:chgData name=" " userId="ebc40e0a9cafbfe1" providerId="LiveId" clId="{ADBC9090-1274-4B0D-8ECA-194BDBDE0040}" dt="2021-12-11T08:30:11.036" v="562" actId="478"/>
          <ac:spMkLst>
            <pc:docMk/>
            <pc:sldMk cId="2222813608" sldId="260"/>
            <ac:spMk id="5" creationId="{57294955-39D0-4FF1-B5FE-6E8CF8CC7B11}"/>
          </ac:spMkLst>
        </pc:spChg>
        <pc:spChg chg="mod">
          <ac:chgData name=" " userId="ebc40e0a9cafbfe1" providerId="LiveId" clId="{ADBC9090-1274-4B0D-8ECA-194BDBDE0040}" dt="2021-12-11T08:31:04.117" v="608" actId="1076"/>
          <ac:spMkLst>
            <pc:docMk/>
            <pc:sldMk cId="2222813608" sldId="260"/>
            <ac:spMk id="9" creationId="{63EEC852-17C4-4D88-99E6-423A0EE8E396}"/>
          </ac:spMkLst>
        </pc:spChg>
        <pc:spChg chg="add del mod">
          <ac:chgData name=" " userId="ebc40e0a9cafbfe1" providerId="LiveId" clId="{ADBC9090-1274-4B0D-8ECA-194BDBDE0040}" dt="2021-12-11T08:30:56.720" v="606" actId="478"/>
          <ac:spMkLst>
            <pc:docMk/>
            <pc:sldMk cId="2222813608" sldId="260"/>
            <ac:spMk id="10" creationId="{B21177CE-6D8F-40B4-BB63-7557FD7E6287}"/>
          </ac:spMkLst>
        </pc:spChg>
        <pc:graphicFrameChg chg="mod modGraphic">
          <ac:chgData name=" " userId="ebc40e0a9cafbfe1" providerId="LiveId" clId="{ADBC9090-1274-4B0D-8ECA-194BDBDE0040}" dt="2021-12-12T10:05:03.673" v="1984" actId="20577"/>
          <ac:graphicFrameMkLst>
            <pc:docMk/>
            <pc:sldMk cId="2222813608" sldId="260"/>
            <ac:graphicFrameMk id="4" creationId="{79E8BF8B-051A-4A3D-B8E1-407F8F958C88}"/>
          </ac:graphicFrameMkLst>
        </pc:graphicFrameChg>
        <pc:graphicFrameChg chg="add mod modGraphic">
          <ac:chgData name=" " userId="ebc40e0a9cafbfe1" providerId="LiveId" clId="{ADBC9090-1274-4B0D-8ECA-194BDBDE0040}" dt="2021-12-12T10:15:37.488" v="2108" actId="20577"/>
          <ac:graphicFrameMkLst>
            <pc:docMk/>
            <pc:sldMk cId="2222813608" sldId="260"/>
            <ac:graphicFrameMk id="6" creationId="{9B455A01-4BB5-4FAC-95A1-FF8077D3FF6B}"/>
          </ac:graphicFrameMkLst>
        </pc:graphicFrameChg>
      </pc:sldChg>
      <pc:sldChg chg="addSp delSp modSp del mod">
        <pc:chgData name=" " userId="ebc40e0a9cafbfe1" providerId="LiveId" clId="{ADBC9090-1274-4B0D-8ECA-194BDBDE0040}" dt="2021-12-12T10:15:39.907" v="2109" actId="47"/>
        <pc:sldMkLst>
          <pc:docMk/>
          <pc:sldMk cId="489798073" sldId="261"/>
        </pc:sldMkLst>
        <pc:spChg chg="add del mod">
          <ac:chgData name=" " userId="ebc40e0a9cafbfe1" providerId="LiveId" clId="{ADBC9090-1274-4B0D-8ECA-194BDBDE0040}" dt="2021-12-11T08:27:58.626" v="525" actId="478"/>
          <ac:spMkLst>
            <pc:docMk/>
            <pc:sldMk cId="489798073" sldId="261"/>
            <ac:spMk id="5" creationId="{28344297-F63C-4A77-A2AC-C1CCE2D73938}"/>
          </ac:spMkLst>
        </pc:spChg>
        <pc:spChg chg="del mod">
          <ac:chgData name=" " userId="ebc40e0a9cafbfe1" providerId="LiveId" clId="{ADBC9090-1274-4B0D-8ECA-194BDBDE0040}" dt="2021-12-11T08:27:55.585" v="524" actId="478"/>
          <ac:spMkLst>
            <pc:docMk/>
            <pc:sldMk cId="489798073" sldId="261"/>
            <ac:spMk id="10" creationId="{3D8C5B60-64CD-4586-A6BE-2191610CE67A}"/>
          </ac:spMkLst>
        </pc:spChg>
        <pc:graphicFrameChg chg="modGraphic">
          <ac:chgData name=" " userId="ebc40e0a9cafbfe1" providerId="LiveId" clId="{ADBC9090-1274-4B0D-8ECA-194BDBDE0040}" dt="2021-12-12T09:58:14.458" v="1972" actId="20577"/>
          <ac:graphicFrameMkLst>
            <pc:docMk/>
            <pc:sldMk cId="489798073" sldId="261"/>
            <ac:graphicFrameMk id="4" creationId="{79E8BF8B-051A-4A3D-B8E1-407F8F958C88}"/>
          </ac:graphicFrameMkLst>
        </pc:graphicFrameChg>
      </pc:sldChg>
      <pc:sldChg chg="addSp delSp modSp mod">
        <pc:chgData name=" " userId="ebc40e0a9cafbfe1" providerId="LiveId" clId="{ADBC9090-1274-4B0D-8ECA-194BDBDE0040}" dt="2021-12-12T10:03:37.587" v="1977" actId="1076"/>
        <pc:sldMkLst>
          <pc:docMk/>
          <pc:sldMk cId="1281091963" sldId="262"/>
        </pc:sldMkLst>
        <pc:spChg chg="mod">
          <ac:chgData name=" " userId="ebc40e0a9cafbfe1" providerId="LiveId" clId="{ADBC9090-1274-4B0D-8ECA-194BDBDE0040}" dt="2021-12-11T08:12:56.468" v="308" actId="20577"/>
          <ac:spMkLst>
            <pc:docMk/>
            <pc:sldMk cId="1281091963" sldId="262"/>
            <ac:spMk id="2" creationId="{D6F27D72-24B0-49B4-9EE6-5D23B28C904D}"/>
          </ac:spMkLst>
        </pc:spChg>
        <pc:spChg chg="add mod">
          <ac:chgData name=" " userId="ebc40e0a9cafbfe1" providerId="LiveId" clId="{ADBC9090-1274-4B0D-8ECA-194BDBDE0040}" dt="2021-12-11T08:24:44.824" v="523" actId="1076"/>
          <ac:spMkLst>
            <pc:docMk/>
            <pc:sldMk cId="1281091963" sldId="262"/>
            <ac:spMk id="5" creationId="{9EB7C6E8-BB0F-40A8-976C-F3396555070D}"/>
          </ac:spMkLst>
        </pc:spChg>
        <pc:picChg chg="add del mod">
          <ac:chgData name=" " userId="ebc40e0a9cafbfe1" providerId="LiveId" clId="{ADBC9090-1274-4B0D-8ECA-194BDBDE0040}" dt="2021-12-12T10:03:15.068" v="1975" actId="478"/>
          <ac:picMkLst>
            <pc:docMk/>
            <pc:sldMk cId="1281091963" sldId="262"/>
            <ac:picMk id="4" creationId="{E3C9826F-0562-4060-B7E2-47D093BF616E}"/>
          </ac:picMkLst>
        </pc:picChg>
        <pc:picChg chg="add mod">
          <ac:chgData name=" " userId="ebc40e0a9cafbfe1" providerId="LiveId" clId="{ADBC9090-1274-4B0D-8ECA-194BDBDE0040}" dt="2021-12-12T10:03:37.587" v="1977" actId="1076"/>
          <ac:picMkLst>
            <pc:docMk/>
            <pc:sldMk cId="1281091963" sldId="262"/>
            <ac:picMk id="7" creationId="{09C791E9-7254-4ECF-8F3E-F8F934192999}"/>
          </ac:picMkLst>
        </pc:picChg>
        <pc:picChg chg="del">
          <ac:chgData name=" " userId="ebc40e0a9cafbfe1" providerId="LiveId" clId="{ADBC9090-1274-4B0D-8ECA-194BDBDE0040}" dt="2021-12-12T09:25:18.505" v="1197" actId="478"/>
          <ac:picMkLst>
            <pc:docMk/>
            <pc:sldMk cId="1281091963" sldId="262"/>
            <ac:picMk id="12" creationId="{213B931A-1BB3-4C53-B39F-BEA810C187B0}"/>
          </ac:picMkLst>
        </pc:picChg>
      </pc:sldChg>
      <pc:sldChg chg="addSp delSp modSp mod">
        <pc:chgData name=" " userId="ebc40e0a9cafbfe1" providerId="LiveId" clId="{ADBC9090-1274-4B0D-8ECA-194BDBDE0040}" dt="2021-12-13T22:17:36.724" v="3230" actId="1076"/>
        <pc:sldMkLst>
          <pc:docMk/>
          <pc:sldMk cId="3896954026" sldId="263"/>
        </pc:sldMkLst>
        <pc:spChg chg="mod">
          <ac:chgData name=" " userId="ebc40e0a9cafbfe1" providerId="LiveId" clId="{ADBC9090-1274-4B0D-8ECA-194BDBDE0040}" dt="2021-12-13T11:04:37.307" v="3128" actId="1076"/>
          <ac:spMkLst>
            <pc:docMk/>
            <pc:sldMk cId="3896954026" sldId="263"/>
            <ac:spMk id="5" creationId="{8DA39E1F-33CA-4DCC-A19E-6F09A35CBE10}"/>
          </ac:spMkLst>
        </pc:spChg>
        <pc:picChg chg="del">
          <ac:chgData name=" " userId="ebc40e0a9cafbfe1" providerId="LiveId" clId="{ADBC9090-1274-4B0D-8ECA-194BDBDE0040}" dt="2021-12-12T09:27:54.859" v="1202" actId="478"/>
          <ac:picMkLst>
            <pc:docMk/>
            <pc:sldMk cId="3896954026" sldId="263"/>
            <ac:picMk id="4" creationId="{3C07C4C0-B324-4173-A537-84DF5F95C733}"/>
          </ac:picMkLst>
        </pc:picChg>
        <pc:picChg chg="add del mod">
          <ac:chgData name=" " userId="ebc40e0a9cafbfe1" providerId="LiveId" clId="{ADBC9090-1274-4B0D-8ECA-194BDBDE0040}" dt="2021-12-12T10:07:50.878" v="1985" actId="478"/>
          <ac:picMkLst>
            <pc:docMk/>
            <pc:sldMk cId="3896954026" sldId="263"/>
            <ac:picMk id="6" creationId="{24028F94-ACD3-408C-92C5-DE4B489E5553}"/>
          </ac:picMkLst>
        </pc:picChg>
        <pc:picChg chg="add del mod">
          <ac:chgData name=" " userId="ebc40e0a9cafbfe1" providerId="LiveId" clId="{ADBC9090-1274-4B0D-8ECA-194BDBDE0040}" dt="2021-12-13T22:17:07.601" v="3223"/>
          <ac:picMkLst>
            <pc:docMk/>
            <pc:sldMk cId="3896954026" sldId="263"/>
            <ac:picMk id="6" creationId="{7D417BEC-5121-4E42-8B89-8DC79388A48C}"/>
          </ac:picMkLst>
        </pc:picChg>
        <pc:picChg chg="add mod">
          <ac:chgData name=" " userId="ebc40e0a9cafbfe1" providerId="LiveId" clId="{ADBC9090-1274-4B0D-8ECA-194BDBDE0040}" dt="2021-12-12T10:08:01.991" v="1987" actId="1076"/>
          <ac:picMkLst>
            <pc:docMk/>
            <pc:sldMk cId="3896954026" sldId="263"/>
            <ac:picMk id="9" creationId="{E641FEA2-4DBA-4049-8F55-CF690BA8CEDD}"/>
          </ac:picMkLst>
        </pc:picChg>
        <pc:picChg chg="add del mod">
          <ac:chgData name=" " userId="ebc40e0a9cafbfe1" providerId="LiveId" clId="{ADBC9090-1274-4B0D-8ECA-194BDBDE0040}" dt="2021-12-13T22:17:10.367" v="3225"/>
          <ac:picMkLst>
            <pc:docMk/>
            <pc:sldMk cId="3896954026" sldId="263"/>
            <ac:picMk id="11" creationId="{C096D785-F239-465B-8308-CD77470BF334}"/>
          </ac:picMkLst>
        </pc:picChg>
        <pc:cxnChg chg="add del mod">
          <ac:chgData name=" " userId="ebc40e0a9cafbfe1" providerId="LiveId" clId="{ADBC9090-1274-4B0D-8ECA-194BDBDE0040}" dt="2021-12-13T22:17:07.601" v="3223"/>
          <ac:cxnSpMkLst>
            <pc:docMk/>
            <pc:sldMk cId="3896954026" sldId="263"/>
            <ac:cxnSpMk id="7" creationId="{C0124EEA-3FB0-46A3-BDEB-C111615BFD8D}"/>
          </ac:cxnSpMkLst>
        </pc:cxnChg>
        <pc:cxnChg chg="add del mod">
          <ac:chgData name=" " userId="ebc40e0a9cafbfe1" providerId="LiveId" clId="{ADBC9090-1274-4B0D-8ECA-194BDBDE0040}" dt="2021-12-13T22:17:07.601" v="3223"/>
          <ac:cxnSpMkLst>
            <pc:docMk/>
            <pc:sldMk cId="3896954026" sldId="263"/>
            <ac:cxnSpMk id="10" creationId="{D9DD0A7D-A521-48CF-B4C1-3C9D3D9E3EDA}"/>
          </ac:cxnSpMkLst>
        </pc:cxnChg>
        <pc:cxnChg chg="add del mod">
          <ac:chgData name=" " userId="ebc40e0a9cafbfe1" providerId="LiveId" clId="{ADBC9090-1274-4B0D-8ECA-194BDBDE0040}" dt="2021-12-13T22:17:10.367" v="3225"/>
          <ac:cxnSpMkLst>
            <pc:docMk/>
            <pc:sldMk cId="3896954026" sldId="263"/>
            <ac:cxnSpMk id="12" creationId="{D1FFE6DE-544B-4AD2-9FB6-997844706861}"/>
          </ac:cxnSpMkLst>
        </pc:cxnChg>
        <pc:cxnChg chg="add del mod">
          <ac:chgData name=" " userId="ebc40e0a9cafbfe1" providerId="LiveId" clId="{ADBC9090-1274-4B0D-8ECA-194BDBDE0040}" dt="2021-12-13T22:17:10.367" v="3225"/>
          <ac:cxnSpMkLst>
            <pc:docMk/>
            <pc:sldMk cId="3896954026" sldId="263"/>
            <ac:cxnSpMk id="13" creationId="{261D36E3-6B62-407C-BBE8-E550BF34A276}"/>
          </ac:cxnSpMkLst>
        </pc:cxnChg>
        <pc:cxnChg chg="add mod">
          <ac:chgData name=" " userId="ebc40e0a9cafbfe1" providerId="LiveId" clId="{ADBC9090-1274-4B0D-8ECA-194BDBDE0040}" dt="2021-12-13T22:17:36.724" v="3230" actId="1076"/>
          <ac:cxnSpMkLst>
            <pc:docMk/>
            <pc:sldMk cId="3896954026" sldId="263"/>
            <ac:cxnSpMk id="14" creationId="{0440F96A-6979-4E9A-9BFE-1B5966493535}"/>
          </ac:cxnSpMkLst>
        </pc:cxnChg>
        <pc:cxnChg chg="add mod">
          <ac:chgData name=" " userId="ebc40e0a9cafbfe1" providerId="LiveId" clId="{ADBC9090-1274-4B0D-8ECA-194BDBDE0040}" dt="2021-12-13T22:17:36.724" v="3230" actId="1076"/>
          <ac:cxnSpMkLst>
            <pc:docMk/>
            <pc:sldMk cId="3896954026" sldId="263"/>
            <ac:cxnSpMk id="15" creationId="{86D73665-9A2E-48C1-9EDC-41429DD5C4CE}"/>
          </ac:cxnSpMkLst>
        </pc:cxnChg>
      </pc:sldChg>
      <pc:sldChg chg="addSp delSp modSp mod">
        <pc:chgData name=" " userId="ebc40e0a9cafbfe1" providerId="LiveId" clId="{ADBC9090-1274-4B0D-8ECA-194BDBDE0040}" dt="2021-12-13T22:12:36.983" v="3187" actId="1076"/>
        <pc:sldMkLst>
          <pc:docMk/>
          <pc:sldMk cId="2721420683" sldId="264"/>
        </pc:sldMkLst>
        <pc:spChg chg="mod">
          <ac:chgData name=" " userId="ebc40e0a9cafbfe1" providerId="LiveId" clId="{ADBC9090-1274-4B0D-8ECA-194BDBDE0040}" dt="2021-12-13T22:03:16.966" v="3163" actId="20577"/>
          <ac:spMkLst>
            <pc:docMk/>
            <pc:sldMk cId="2721420683" sldId="264"/>
            <ac:spMk id="5" creationId="{8DA39E1F-33CA-4DCC-A19E-6F09A35CBE10}"/>
          </ac:spMkLst>
        </pc:spChg>
        <pc:picChg chg="add del mod">
          <ac:chgData name=" " userId="ebc40e0a9cafbfe1" providerId="LiveId" clId="{ADBC9090-1274-4B0D-8ECA-194BDBDE0040}" dt="2021-12-13T22:12:32.613" v="3185" actId="478"/>
          <ac:picMkLst>
            <pc:docMk/>
            <pc:sldMk cId="2721420683" sldId="264"/>
            <ac:picMk id="4" creationId="{04FE17B8-3659-44B2-A39E-2BC056EB8C6A}"/>
          </ac:picMkLst>
        </pc:picChg>
        <pc:picChg chg="add mod">
          <ac:chgData name=" " userId="ebc40e0a9cafbfe1" providerId="LiveId" clId="{ADBC9090-1274-4B0D-8ECA-194BDBDE0040}" dt="2021-12-13T22:12:36.983" v="3187" actId="1076"/>
          <ac:picMkLst>
            <pc:docMk/>
            <pc:sldMk cId="2721420683" sldId="264"/>
            <ac:picMk id="6" creationId="{AC16C405-BF05-45AD-B2DF-F638F9B961BA}"/>
          </ac:picMkLst>
        </pc:picChg>
        <pc:picChg chg="del">
          <ac:chgData name=" " userId="ebc40e0a9cafbfe1" providerId="LiveId" clId="{ADBC9090-1274-4B0D-8ECA-194BDBDE0040}" dt="2021-12-12T09:33:00.153" v="1222" actId="478"/>
          <ac:picMkLst>
            <pc:docMk/>
            <pc:sldMk cId="2721420683" sldId="264"/>
            <ac:picMk id="6" creationId="{F6275408-F425-4A47-83DB-6E8BC4341B92}"/>
          </ac:picMkLst>
        </pc:picChg>
      </pc:sldChg>
      <pc:sldChg chg="addSp delSp modSp mod">
        <pc:chgData name=" " userId="ebc40e0a9cafbfe1" providerId="LiveId" clId="{ADBC9090-1274-4B0D-8ECA-194BDBDE0040}" dt="2021-12-13T10:54:56.028" v="3045" actId="14100"/>
        <pc:sldMkLst>
          <pc:docMk/>
          <pc:sldMk cId="3822233668" sldId="266"/>
        </pc:sldMkLst>
        <pc:spChg chg="mod">
          <ac:chgData name=" " userId="ebc40e0a9cafbfe1" providerId="LiveId" clId="{ADBC9090-1274-4B0D-8ECA-194BDBDE0040}" dt="2021-12-13T10:05:10.916" v="2311" actId="20577"/>
          <ac:spMkLst>
            <pc:docMk/>
            <pc:sldMk cId="3822233668" sldId="266"/>
            <ac:spMk id="18" creationId="{8CE359B8-BBE1-4B4C-878A-BCC15CD94F68}"/>
          </ac:spMkLst>
        </pc:spChg>
        <pc:picChg chg="add mod ord">
          <ac:chgData name=" " userId="ebc40e0a9cafbfe1" providerId="LiveId" clId="{ADBC9090-1274-4B0D-8ECA-194BDBDE0040}" dt="2021-12-13T10:54:56.028" v="3045" actId="14100"/>
          <ac:picMkLst>
            <pc:docMk/>
            <pc:sldMk cId="3822233668" sldId="266"/>
            <ac:picMk id="4" creationId="{84249932-22D4-401C-8BDB-1953C3F983FE}"/>
          </ac:picMkLst>
        </pc:picChg>
        <pc:picChg chg="del">
          <ac:chgData name=" " userId="ebc40e0a9cafbfe1" providerId="LiveId" clId="{ADBC9090-1274-4B0D-8ECA-194BDBDE0040}" dt="2021-12-13T10:04:12.771" v="2274" actId="478"/>
          <ac:picMkLst>
            <pc:docMk/>
            <pc:sldMk cId="3822233668" sldId="266"/>
            <ac:picMk id="7" creationId="{16AE8ACD-F132-4B20-9AF6-C43B3E662F4A}"/>
          </ac:picMkLst>
        </pc:picChg>
      </pc:sldChg>
      <pc:sldChg chg="addSp delSp modSp mod">
        <pc:chgData name=" " userId="ebc40e0a9cafbfe1" providerId="LiveId" clId="{ADBC9090-1274-4B0D-8ECA-194BDBDE0040}" dt="2021-12-13T10:55:26.904" v="3047" actId="14100"/>
        <pc:sldMkLst>
          <pc:docMk/>
          <pc:sldMk cId="939840107" sldId="267"/>
        </pc:sldMkLst>
        <pc:picChg chg="del">
          <ac:chgData name=" " userId="ebc40e0a9cafbfe1" providerId="LiveId" clId="{ADBC9090-1274-4B0D-8ECA-194BDBDE0040}" dt="2021-12-13T10:04:14.587" v="2275" actId="478"/>
          <ac:picMkLst>
            <pc:docMk/>
            <pc:sldMk cId="939840107" sldId="267"/>
            <ac:picMk id="4" creationId="{DB034748-68CA-46E3-924F-38A62FE4DE2E}"/>
          </ac:picMkLst>
        </pc:picChg>
        <pc:picChg chg="add mod">
          <ac:chgData name=" " userId="ebc40e0a9cafbfe1" providerId="LiveId" clId="{ADBC9090-1274-4B0D-8ECA-194BDBDE0040}" dt="2021-12-13T10:55:26.904" v="3047" actId="14100"/>
          <ac:picMkLst>
            <pc:docMk/>
            <pc:sldMk cId="939840107" sldId="267"/>
            <ac:picMk id="5" creationId="{82FB983E-1486-4ABF-B314-230FE77DCCB2}"/>
          </ac:picMkLst>
        </pc:picChg>
      </pc:sldChg>
      <pc:sldChg chg="modSp mod">
        <pc:chgData name=" " userId="ebc40e0a9cafbfe1" providerId="LiveId" clId="{ADBC9090-1274-4B0D-8ECA-194BDBDE0040}" dt="2021-12-12T09:12:52.801" v="1117" actId="20577"/>
        <pc:sldMkLst>
          <pc:docMk/>
          <pc:sldMk cId="1636752314" sldId="268"/>
        </pc:sldMkLst>
        <pc:spChg chg="mod">
          <ac:chgData name=" " userId="ebc40e0a9cafbfe1" providerId="LiveId" clId="{ADBC9090-1274-4B0D-8ECA-194BDBDE0040}" dt="2021-12-12T09:12:52.801" v="1117" actId="20577"/>
          <ac:spMkLst>
            <pc:docMk/>
            <pc:sldMk cId="1636752314" sldId="268"/>
            <ac:spMk id="3" creationId="{3CDF3B50-9FD1-4DDA-AF21-A855D9F8EB30}"/>
          </ac:spMkLst>
        </pc:spChg>
      </pc:sldChg>
      <pc:sldChg chg="modSp mod">
        <pc:chgData name=" " userId="ebc40e0a9cafbfe1" providerId="LiveId" clId="{ADBC9090-1274-4B0D-8ECA-194BDBDE0040}" dt="2021-12-12T09:13:03.100" v="1131" actId="20577"/>
        <pc:sldMkLst>
          <pc:docMk/>
          <pc:sldMk cId="4093053735" sldId="269"/>
        </pc:sldMkLst>
        <pc:spChg chg="mod">
          <ac:chgData name=" " userId="ebc40e0a9cafbfe1" providerId="LiveId" clId="{ADBC9090-1274-4B0D-8ECA-194BDBDE0040}" dt="2021-12-12T09:13:03.100" v="1131" actId="20577"/>
          <ac:spMkLst>
            <pc:docMk/>
            <pc:sldMk cId="4093053735" sldId="269"/>
            <ac:spMk id="3" creationId="{3CDF3B50-9FD1-4DDA-AF21-A855D9F8EB30}"/>
          </ac:spMkLst>
        </pc:spChg>
      </pc:sldChg>
      <pc:sldChg chg="modSp mod">
        <pc:chgData name=" " userId="ebc40e0a9cafbfe1" providerId="LiveId" clId="{ADBC9090-1274-4B0D-8ECA-194BDBDE0040}" dt="2021-12-12T09:12:41.536" v="1105" actId="20577"/>
        <pc:sldMkLst>
          <pc:docMk/>
          <pc:sldMk cId="2330019714" sldId="270"/>
        </pc:sldMkLst>
        <pc:spChg chg="mod">
          <ac:chgData name=" " userId="ebc40e0a9cafbfe1" providerId="LiveId" clId="{ADBC9090-1274-4B0D-8ECA-194BDBDE0040}" dt="2021-12-12T09:12:41.536" v="1105" actId="20577"/>
          <ac:spMkLst>
            <pc:docMk/>
            <pc:sldMk cId="2330019714" sldId="270"/>
            <ac:spMk id="3" creationId="{3CDF3B50-9FD1-4DDA-AF21-A855D9F8EB30}"/>
          </ac:spMkLst>
        </pc:spChg>
      </pc:sldChg>
      <pc:sldChg chg="modSp mod">
        <pc:chgData name=" " userId="ebc40e0a9cafbfe1" providerId="LiveId" clId="{ADBC9090-1274-4B0D-8ECA-194BDBDE0040}" dt="2021-12-13T22:15:14.908" v="3221" actId="14100"/>
        <pc:sldMkLst>
          <pc:docMk/>
          <pc:sldMk cId="237560426" sldId="271"/>
        </pc:sldMkLst>
        <pc:graphicFrameChg chg="mod modGraphic">
          <ac:chgData name=" " userId="ebc40e0a9cafbfe1" providerId="LiveId" clId="{ADBC9090-1274-4B0D-8ECA-194BDBDE0040}" dt="2021-12-13T22:15:14.908" v="3221" actId="14100"/>
          <ac:graphicFrameMkLst>
            <pc:docMk/>
            <pc:sldMk cId="237560426" sldId="271"/>
            <ac:graphicFrameMk id="4" creationId="{79E8BF8B-051A-4A3D-B8E1-407F8F958C88}"/>
          </ac:graphicFrameMkLst>
        </pc:graphicFrameChg>
      </pc:sldChg>
      <pc:sldChg chg="addSp delSp modSp mod">
        <pc:chgData name=" " userId="ebc40e0a9cafbfe1" providerId="LiveId" clId="{ADBC9090-1274-4B0D-8ECA-194BDBDE0040}" dt="2021-12-13T22:04:30.318" v="3176" actId="14100"/>
        <pc:sldMkLst>
          <pc:docMk/>
          <pc:sldMk cId="4023384619" sldId="272"/>
        </pc:sldMkLst>
        <pc:spChg chg="mod">
          <ac:chgData name=" " userId="ebc40e0a9cafbfe1" providerId="LiveId" clId="{ADBC9090-1274-4B0D-8ECA-194BDBDE0040}" dt="2021-12-12T10:14:35.614" v="2105" actId="20577"/>
          <ac:spMkLst>
            <pc:docMk/>
            <pc:sldMk cId="4023384619" sldId="272"/>
            <ac:spMk id="5" creationId="{8DA39E1F-33CA-4DCC-A19E-6F09A35CBE10}"/>
          </ac:spMkLst>
        </pc:spChg>
        <pc:picChg chg="del">
          <ac:chgData name=" " userId="ebc40e0a9cafbfe1" providerId="LiveId" clId="{ADBC9090-1274-4B0D-8ECA-194BDBDE0040}" dt="2021-12-12T09:48:42.694" v="1853" actId="478"/>
          <ac:picMkLst>
            <pc:docMk/>
            <pc:sldMk cId="4023384619" sldId="272"/>
            <ac:picMk id="4" creationId="{BB2AA4E2-D8DE-4F8F-B4C3-05FC8427B5A4}"/>
          </ac:picMkLst>
        </pc:picChg>
        <pc:picChg chg="add mod">
          <ac:chgData name=" " userId="ebc40e0a9cafbfe1" providerId="LiveId" clId="{ADBC9090-1274-4B0D-8ECA-194BDBDE0040}" dt="2021-12-12T10:10:05.364" v="1989" actId="1076"/>
          <ac:picMkLst>
            <pc:docMk/>
            <pc:sldMk cId="4023384619" sldId="272"/>
            <ac:picMk id="6" creationId="{A119A5CE-02B1-4839-974F-B12205CB4119}"/>
          </ac:picMkLst>
        </pc:picChg>
        <pc:cxnChg chg="add mod">
          <ac:chgData name=" " userId="ebc40e0a9cafbfe1" providerId="LiveId" clId="{ADBC9090-1274-4B0D-8ECA-194BDBDE0040}" dt="2021-12-13T22:04:20.795" v="3173" actId="692"/>
          <ac:cxnSpMkLst>
            <pc:docMk/>
            <pc:sldMk cId="4023384619" sldId="272"/>
            <ac:cxnSpMk id="4" creationId="{44F433BC-B870-44BB-BBF2-86D130D12CD8}"/>
          </ac:cxnSpMkLst>
        </pc:cxnChg>
        <pc:cxnChg chg="add mod">
          <ac:chgData name=" " userId="ebc40e0a9cafbfe1" providerId="LiveId" clId="{ADBC9090-1274-4B0D-8ECA-194BDBDE0040}" dt="2021-12-13T22:04:30.318" v="3176" actId="14100"/>
          <ac:cxnSpMkLst>
            <pc:docMk/>
            <pc:sldMk cId="4023384619" sldId="272"/>
            <ac:cxnSpMk id="9" creationId="{42F7A0AE-39F1-492F-86A7-DBCF03AEB9D7}"/>
          </ac:cxnSpMkLst>
        </pc:cxnChg>
      </pc:sldChg>
      <pc:sldChg chg="modSp mod">
        <pc:chgData name=" " userId="ebc40e0a9cafbfe1" providerId="LiveId" clId="{ADBC9090-1274-4B0D-8ECA-194BDBDE0040}" dt="2021-12-12T09:12:20.166" v="1087" actId="20577"/>
        <pc:sldMkLst>
          <pc:docMk/>
          <pc:sldMk cId="239375276" sldId="273"/>
        </pc:sldMkLst>
        <pc:spChg chg="mod">
          <ac:chgData name=" " userId="ebc40e0a9cafbfe1" providerId="LiveId" clId="{ADBC9090-1274-4B0D-8ECA-194BDBDE0040}" dt="2021-12-12T09:12:20.166" v="1087" actId="20577"/>
          <ac:spMkLst>
            <pc:docMk/>
            <pc:sldMk cId="239375276" sldId="273"/>
            <ac:spMk id="3" creationId="{3CDF3B50-9FD1-4DDA-AF21-A855D9F8EB30}"/>
          </ac:spMkLst>
        </pc:spChg>
      </pc:sldChg>
      <pc:sldChg chg="modSp mod">
        <pc:chgData name=" " userId="ebc40e0a9cafbfe1" providerId="LiveId" clId="{ADBC9090-1274-4B0D-8ECA-194BDBDE0040}" dt="2021-12-13T10:59:22.337" v="3124" actId="20577"/>
        <pc:sldMkLst>
          <pc:docMk/>
          <pc:sldMk cId="1895898270" sldId="274"/>
        </pc:sldMkLst>
        <pc:spChg chg="mod">
          <ac:chgData name=" " userId="ebc40e0a9cafbfe1" providerId="LiveId" clId="{ADBC9090-1274-4B0D-8ECA-194BDBDE0040}" dt="2021-12-12T09:12:29.333" v="1092" actId="20577"/>
          <ac:spMkLst>
            <pc:docMk/>
            <pc:sldMk cId="1895898270" sldId="274"/>
            <ac:spMk id="2" creationId="{D6F27D72-24B0-49B4-9EE6-5D23B28C904D}"/>
          </ac:spMkLst>
        </pc:spChg>
        <pc:spChg chg="mod">
          <ac:chgData name=" " userId="ebc40e0a9cafbfe1" providerId="LiveId" clId="{ADBC9090-1274-4B0D-8ECA-194BDBDE0040}" dt="2021-12-13T10:59:22.337" v="3124" actId="20577"/>
          <ac:spMkLst>
            <pc:docMk/>
            <pc:sldMk cId="1895898270" sldId="274"/>
            <ac:spMk id="3" creationId="{3CDF3B50-9FD1-4DDA-AF21-A855D9F8EB30}"/>
          </ac:spMkLst>
        </pc:spChg>
      </pc:sldChg>
      <pc:sldChg chg="addSp delSp modSp mod ord">
        <pc:chgData name=" " userId="ebc40e0a9cafbfe1" providerId="LiveId" clId="{ADBC9090-1274-4B0D-8ECA-194BDBDE0040}" dt="2021-12-13T10:58:58.246" v="3114" actId="1076"/>
        <pc:sldMkLst>
          <pc:docMk/>
          <pc:sldMk cId="1855502661" sldId="275"/>
        </pc:sldMkLst>
        <pc:spChg chg="mod">
          <ac:chgData name=" " userId="ebc40e0a9cafbfe1" providerId="LiveId" clId="{ADBC9090-1274-4B0D-8ECA-194BDBDE0040}" dt="2021-12-13T10:54:18.180" v="3039" actId="14100"/>
          <ac:spMkLst>
            <pc:docMk/>
            <pc:sldMk cId="1855502661" sldId="275"/>
            <ac:spMk id="2" creationId="{D6F27D72-24B0-49B4-9EE6-5D23B28C904D}"/>
          </ac:spMkLst>
        </pc:spChg>
        <pc:spChg chg="del">
          <ac:chgData name=" " userId="ebc40e0a9cafbfe1" providerId="LiveId" clId="{ADBC9090-1274-4B0D-8ECA-194BDBDE0040}" dt="2021-12-12T08:52:16.532" v="740" actId="478"/>
          <ac:spMkLst>
            <pc:docMk/>
            <pc:sldMk cId="1855502661" sldId="275"/>
            <ac:spMk id="5" creationId="{62E0A1C0-01D0-4F32-863C-5D4A2BBE8834}"/>
          </ac:spMkLst>
        </pc:spChg>
        <pc:spChg chg="add del mod">
          <ac:chgData name=" " userId="ebc40e0a9cafbfe1" providerId="LiveId" clId="{ADBC9090-1274-4B0D-8ECA-194BDBDE0040}" dt="2021-12-13T10:54:21.387" v="3040" actId="478"/>
          <ac:spMkLst>
            <pc:docMk/>
            <pc:sldMk cId="1855502661" sldId="275"/>
            <ac:spMk id="6" creationId="{9088CF95-FD55-4E6E-8FF2-A741EDD57008}"/>
          </ac:spMkLst>
        </pc:spChg>
        <pc:spChg chg="add del mod">
          <ac:chgData name=" " userId="ebc40e0a9cafbfe1" providerId="LiveId" clId="{ADBC9090-1274-4B0D-8ECA-194BDBDE0040}" dt="2021-12-12T08:52:19.493" v="741" actId="478"/>
          <ac:spMkLst>
            <pc:docMk/>
            <pc:sldMk cId="1855502661" sldId="275"/>
            <ac:spMk id="6" creationId="{B15D3E5F-3212-4511-A39F-197BAD1F138A}"/>
          </ac:spMkLst>
        </pc:spChg>
        <pc:spChg chg="add del mod">
          <ac:chgData name=" " userId="ebc40e0a9cafbfe1" providerId="LiveId" clId="{ADBC9090-1274-4B0D-8ECA-194BDBDE0040}" dt="2021-12-12T09:06:03.476" v="744"/>
          <ac:spMkLst>
            <pc:docMk/>
            <pc:sldMk cId="1855502661" sldId="275"/>
            <ac:spMk id="9" creationId="{1CA397CD-D2C7-4940-A6F0-37A9B907D18F}"/>
          </ac:spMkLst>
        </pc:spChg>
        <pc:spChg chg="add del mod">
          <ac:chgData name=" " userId="ebc40e0a9cafbfe1" providerId="LiveId" clId="{ADBC9090-1274-4B0D-8ECA-194BDBDE0040}" dt="2021-12-13T10:16:45.451" v="2319" actId="478"/>
          <ac:spMkLst>
            <pc:docMk/>
            <pc:sldMk cId="1855502661" sldId="275"/>
            <ac:spMk id="10" creationId="{504F725B-3252-4EEB-9E86-B8ACFA515490}"/>
          </ac:spMkLst>
        </pc:spChg>
        <pc:graphicFrameChg chg="mod modGraphic">
          <ac:chgData name=" " userId="ebc40e0a9cafbfe1" providerId="LiveId" clId="{ADBC9090-1274-4B0D-8ECA-194BDBDE0040}" dt="2021-12-13T10:58:58.246" v="3114" actId="1076"/>
          <ac:graphicFrameMkLst>
            <pc:docMk/>
            <pc:sldMk cId="1855502661" sldId="275"/>
            <ac:graphicFrameMk id="4" creationId="{79E8BF8B-051A-4A3D-B8E1-407F8F958C88}"/>
          </ac:graphicFrameMkLst>
        </pc:graphicFrameChg>
      </pc:sldChg>
      <pc:sldChg chg="addSp delSp modSp new mod">
        <pc:chgData name=" " userId="ebc40e0a9cafbfe1" providerId="LiveId" clId="{ADBC9090-1274-4B0D-8ECA-194BDBDE0040}" dt="2021-12-13T10:26:30.883" v="2576" actId="1076"/>
        <pc:sldMkLst>
          <pc:docMk/>
          <pc:sldMk cId="296181629" sldId="276"/>
        </pc:sldMkLst>
        <pc:spChg chg="del">
          <ac:chgData name=" " userId="ebc40e0a9cafbfe1" providerId="LiveId" clId="{ADBC9090-1274-4B0D-8ECA-194BDBDE0040}" dt="2021-12-12T08:50:12.945" v="628" actId="478"/>
          <ac:spMkLst>
            <pc:docMk/>
            <pc:sldMk cId="296181629" sldId="276"/>
            <ac:spMk id="2" creationId="{BE36EEFD-894F-4236-83C0-96D01815410A}"/>
          </ac:spMkLst>
        </pc:spChg>
        <pc:spChg chg="del">
          <ac:chgData name=" " userId="ebc40e0a9cafbfe1" providerId="LiveId" clId="{ADBC9090-1274-4B0D-8ECA-194BDBDE0040}" dt="2021-12-12T08:50:14.132" v="629" actId="478"/>
          <ac:spMkLst>
            <pc:docMk/>
            <pc:sldMk cId="296181629" sldId="276"/>
            <ac:spMk id="3" creationId="{BAB7DE9F-A4EB-4611-8872-DD64698DD511}"/>
          </ac:spMkLst>
        </pc:spChg>
        <pc:spChg chg="add mod">
          <ac:chgData name=" " userId="ebc40e0a9cafbfe1" providerId="LiveId" clId="{ADBC9090-1274-4B0D-8ECA-194BDBDE0040}" dt="2021-12-13T10:26:30.883" v="2576" actId="1076"/>
          <ac:spMkLst>
            <pc:docMk/>
            <pc:sldMk cId="296181629" sldId="276"/>
            <ac:spMk id="7" creationId="{013D6496-C293-4D94-8CAB-E12E974976C3}"/>
          </ac:spMkLst>
        </pc:spChg>
        <pc:spChg chg="add mod">
          <ac:chgData name=" " userId="ebc40e0a9cafbfe1" providerId="LiveId" clId="{ADBC9090-1274-4B0D-8ECA-194BDBDE0040}" dt="2021-12-12T09:06:55.658" v="779" actId="1076"/>
          <ac:spMkLst>
            <pc:docMk/>
            <pc:sldMk cId="296181629" sldId="276"/>
            <ac:spMk id="8" creationId="{CD60C021-63F0-4EE0-A131-0E04980BF38B}"/>
          </ac:spMkLst>
        </pc:spChg>
        <pc:picChg chg="add mod ord">
          <ac:chgData name=" " userId="ebc40e0a9cafbfe1" providerId="LiveId" clId="{ADBC9090-1274-4B0D-8ECA-194BDBDE0040}" dt="2021-12-12T09:23:55.703" v="1196" actId="167"/>
          <ac:picMkLst>
            <pc:docMk/>
            <pc:sldMk cId="296181629" sldId="276"/>
            <ac:picMk id="6" creationId="{7D939778-548B-4DED-8BF2-F993948A430C}"/>
          </ac:picMkLst>
        </pc:picChg>
      </pc:sldChg>
      <pc:sldChg chg="add del">
        <pc:chgData name=" " userId="ebc40e0a9cafbfe1" providerId="LiveId" clId="{ADBC9090-1274-4B0D-8ECA-194BDBDE0040}" dt="2021-12-11T08:28:29.458" v="529"/>
        <pc:sldMkLst>
          <pc:docMk/>
          <pc:sldMk cId="4066862508" sldId="276"/>
        </pc:sldMkLst>
      </pc:sldChg>
      <pc:sldChg chg="delSp new del mod">
        <pc:chgData name=" " userId="ebc40e0a9cafbfe1" providerId="LiveId" clId="{ADBC9090-1274-4B0D-8ECA-194BDBDE0040}" dt="2021-12-13T23:01:03.447" v="4357" actId="47"/>
        <pc:sldMkLst>
          <pc:docMk/>
          <pc:sldMk cId="2127753763" sldId="277"/>
        </pc:sldMkLst>
        <pc:spChg chg="del">
          <ac:chgData name=" " userId="ebc40e0a9cafbfe1" providerId="LiveId" clId="{ADBC9090-1274-4B0D-8ECA-194BDBDE0040}" dt="2021-12-13T22:18:09.958" v="3232" actId="478"/>
          <ac:spMkLst>
            <pc:docMk/>
            <pc:sldMk cId="2127753763" sldId="277"/>
            <ac:spMk id="2" creationId="{09C54D07-F304-4CF0-A109-27ECAC6A20B2}"/>
          </ac:spMkLst>
        </pc:spChg>
        <pc:spChg chg="del">
          <ac:chgData name=" " userId="ebc40e0a9cafbfe1" providerId="LiveId" clId="{ADBC9090-1274-4B0D-8ECA-194BDBDE0040}" dt="2021-12-13T22:18:12.288" v="3233" actId="478"/>
          <ac:spMkLst>
            <pc:docMk/>
            <pc:sldMk cId="2127753763" sldId="277"/>
            <ac:spMk id="3" creationId="{DC268E2B-31AA-48E9-B9C2-4F604820AFA3}"/>
          </ac:spMkLst>
        </pc:spChg>
      </pc:sldChg>
      <pc:sldChg chg="modSp add mod">
        <pc:chgData name=" " userId="ebc40e0a9cafbfe1" providerId="LiveId" clId="{ADBC9090-1274-4B0D-8ECA-194BDBDE0040}" dt="2021-12-15T08:09:51.891" v="4362" actId="1036"/>
        <pc:sldMkLst>
          <pc:docMk/>
          <pc:sldMk cId="1464802022" sldId="278"/>
        </pc:sldMkLst>
        <pc:spChg chg="mod">
          <ac:chgData name=" " userId="ebc40e0a9cafbfe1" providerId="LiveId" clId="{ADBC9090-1274-4B0D-8ECA-194BDBDE0040}" dt="2021-12-15T08:09:49.655" v="4361" actId="1036"/>
          <ac:spMkLst>
            <pc:docMk/>
            <pc:sldMk cId="1464802022" sldId="278"/>
            <ac:spMk id="2" creationId="{D6F27D72-24B0-49B4-9EE6-5D23B28C904D}"/>
          </ac:spMkLst>
        </pc:spChg>
        <pc:spChg chg="mod">
          <ac:chgData name=" " userId="ebc40e0a9cafbfe1" providerId="LiveId" clId="{ADBC9090-1274-4B0D-8ECA-194BDBDE0040}" dt="2021-12-15T08:09:51.891" v="4362" actId="1036"/>
          <ac:spMkLst>
            <pc:docMk/>
            <pc:sldMk cId="1464802022" sldId="278"/>
            <ac:spMk id="3" creationId="{3CDF3B50-9FD1-4DDA-AF21-A855D9F8EB30}"/>
          </ac:spMkLst>
        </pc:spChg>
      </pc:sldChg>
    </pc:docChg>
  </pc:docChgLst>
  <pc:docChgLst>
    <pc:chgData name=" " userId="ebc40e0a9cafbfe1" providerId="LiveId" clId="{C0D5768C-935E-4731-BFE6-6D176888612E}"/>
    <pc:docChg chg="undo redo custSel addSld delSld modSld sldOrd modNotesMaster modHandout">
      <pc:chgData name=" " userId="ebc40e0a9cafbfe1" providerId="LiveId" clId="{C0D5768C-935E-4731-BFE6-6D176888612E}" dt="2022-07-11T13:08:47.277" v="7195" actId="114"/>
      <pc:docMkLst>
        <pc:docMk/>
      </pc:docMkLst>
      <pc:sldChg chg="modSp mod">
        <pc:chgData name=" " userId="ebc40e0a9cafbfe1" providerId="LiveId" clId="{C0D5768C-935E-4731-BFE6-6D176888612E}" dt="2022-07-11T12:08:21.897" v="6793" actId="20577"/>
        <pc:sldMkLst>
          <pc:docMk/>
          <pc:sldMk cId="3728455740" sldId="256"/>
        </pc:sldMkLst>
        <pc:spChg chg="mod">
          <ac:chgData name=" " userId="ebc40e0a9cafbfe1" providerId="LiveId" clId="{C0D5768C-935E-4731-BFE6-6D176888612E}" dt="2022-07-11T12:08:21.897" v="6793" actId="20577"/>
          <ac:spMkLst>
            <pc:docMk/>
            <pc:sldMk cId="3728455740" sldId="256"/>
            <ac:spMk id="3" creationId="{942D98DA-C14A-4B6F-A41E-F14B79330DD6}"/>
          </ac:spMkLst>
        </pc:spChg>
      </pc:sldChg>
      <pc:sldChg chg="del">
        <pc:chgData name=" " userId="ebc40e0a9cafbfe1" providerId="LiveId" clId="{C0D5768C-935E-4731-BFE6-6D176888612E}" dt="2022-05-19T15:30:42.739" v="72" actId="47"/>
        <pc:sldMkLst>
          <pc:docMk/>
          <pc:sldMk cId="2677030314" sldId="257"/>
        </pc:sldMkLst>
      </pc:sldChg>
      <pc:sldChg chg="modSp mod">
        <pc:chgData name=" " userId="ebc40e0a9cafbfe1" providerId="LiveId" clId="{C0D5768C-935E-4731-BFE6-6D176888612E}" dt="2022-05-21T10:41:37.251" v="4476" actId="1076"/>
        <pc:sldMkLst>
          <pc:docMk/>
          <pc:sldMk cId="1281091963" sldId="262"/>
        </pc:sldMkLst>
        <pc:spChg chg="mod">
          <ac:chgData name=" " userId="ebc40e0a9cafbfe1" providerId="LiveId" clId="{C0D5768C-935E-4731-BFE6-6D176888612E}" dt="2022-05-21T10:38:37.642" v="4422" actId="1076"/>
          <ac:spMkLst>
            <pc:docMk/>
            <pc:sldMk cId="1281091963" sldId="262"/>
            <ac:spMk id="2" creationId="{D6F27D72-24B0-49B4-9EE6-5D23B28C904D}"/>
          </ac:spMkLst>
        </pc:spChg>
        <pc:graphicFrameChg chg="mod modGraphic">
          <ac:chgData name=" " userId="ebc40e0a9cafbfe1" providerId="LiveId" clId="{C0D5768C-935E-4731-BFE6-6D176888612E}" dt="2022-05-21T10:41:33.151" v="4475" actId="14734"/>
          <ac:graphicFrameMkLst>
            <pc:docMk/>
            <pc:sldMk cId="1281091963" sldId="262"/>
            <ac:graphicFrameMk id="10" creationId="{ACE06070-87CA-4A84-B9A4-0176FE5F621D}"/>
          </ac:graphicFrameMkLst>
        </pc:graphicFrameChg>
        <pc:picChg chg="mod">
          <ac:chgData name=" " userId="ebc40e0a9cafbfe1" providerId="LiveId" clId="{C0D5768C-935E-4731-BFE6-6D176888612E}" dt="2022-05-21T10:41:37.251" v="4476" actId="1076"/>
          <ac:picMkLst>
            <pc:docMk/>
            <pc:sldMk cId="1281091963" sldId="262"/>
            <ac:picMk id="4" creationId="{DBB224F1-703A-47BB-8472-DE9D33766405}"/>
          </ac:picMkLst>
        </pc:picChg>
      </pc:sldChg>
      <pc:sldChg chg="del">
        <pc:chgData name=" " userId="ebc40e0a9cafbfe1" providerId="LiveId" clId="{C0D5768C-935E-4731-BFE6-6D176888612E}" dt="2022-05-21T09:49:42.463" v="3331" actId="47"/>
        <pc:sldMkLst>
          <pc:docMk/>
          <pc:sldMk cId="3896954026" sldId="263"/>
        </pc:sldMkLst>
      </pc:sldChg>
      <pc:sldChg chg="del">
        <pc:chgData name=" " userId="ebc40e0a9cafbfe1" providerId="LiveId" clId="{C0D5768C-935E-4731-BFE6-6D176888612E}" dt="2022-05-21T09:49:42.463" v="3331" actId="47"/>
        <pc:sldMkLst>
          <pc:docMk/>
          <pc:sldMk cId="2721420683" sldId="264"/>
        </pc:sldMkLst>
      </pc:sldChg>
      <pc:sldChg chg="del">
        <pc:chgData name=" " userId="ebc40e0a9cafbfe1" providerId="LiveId" clId="{C0D5768C-935E-4731-BFE6-6D176888612E}" dt="2022-05-21T09:49:42.463" v="3331" actId="47"/>
        <pc:sldMkLst>
          <pc:docMk/>
          <pc:sldMk cId="1636752314" sldId="268"/>
        </pc:sldMkLst>
      </pc:sldChg>
      <pc:sldChg chg="del">
        <pc:chgData name=" " userId="ebc40e0a9cafbfe1" providerId="LiveId" clId="{C0D5768C-935E-4731-BFE6-6D176888612E}" dt="2022-05-19T15:28:11.188" v="4" actId="47"/>
        <pc:sldMkLst>
          <pc:docMk/>
          <pc:sldMk cId="2330019714" sldId="270"/>
        </pc:sldMkLst>
      </pc:sldChg>
      <pc:sldChg chg="del">
        <pc:chgData name=" " userId="ebc40e0a9cafbfe1" providerId="LiveId" clId="{C0D5768C-935E-4731-BFE6-6D176888612E}" dt="2022-05-21T09:49:42.463" v="3331" actId="47"/>
        <pc:sldMkLst>
          <pc:docMk/>
          <pc:sldMk cId="237560426" sldId="271"/>
        </pc:sldMkLst>
      </pc:sldChg>
      <pc:sldChg chg="del">
        <pc:chgData name=" " userId="ebc40e0a9cafbfe1" providerId="LiveId" clId="{C0D5768C-935E-4731-BFE6-6D176888612E}" dt="2022-05-21T09:49:42.463" v="3331" actId="47"/>
        <pc:sldMkLst>
          <pc:docMk/>
          <pc:sldMk cId="4023384619" sldId="272"/>
        </pc:sldMkLst>
      </pc:sldChg>
      <pc:sldChg chg="modSp del mod">
        <pc:chgData name=" " userId="ebc40e0a9cafbfe1" providerId="LiveId" clId="{C0D5768C-935E-4731-BFE6-6D176888612E}" dt="2022-05-21T09:49:42.463" v="3331" actId="47"/>
        <pc:sldMkLst>
          <pc:docMk/>
          <pc:sldMk cId="239375276" sldId="273"/>
        </pc:sldMkLst>
        <pc:spChg chg="mod">
          <ac:chgData name=" " userId="ebc40e0a9cafbfe1" providerId="LiveId" clId="{C0D5768C-935E-4731-BFE6-6D176888612E}" dt="2022-05-19T15:28:37.663" v="20" actId="1076"/>
          <ac:spMkLst>
            <pc:docMk/>
            <pc:sldMk cId="239375276" sldId="273"/>
            <ac:spMk id="5" creationId="{8DCE4099-AACA-47B1-BBA1-E4AFF93FFF5A}"/>
          </ac:spMkLst>
        </pc:spChg>
      </pc:sldChg>
      <pc:sldChg chg="del mod modShow">
        <pc:chgData name=" " userId="ebc40e0a9cafbfe1" providerId="LiveId" clId="{C0D5768C-935E-4731-BFE6-6D176888612E}" dt="2022-05-21T09:49:42.463" v="3331" actId="47"/>
        <pc:sldMkLst>
          <pc:docMk/>
          <pc:sldMk cId="1895898270" sldId="274"/>
        </pc:sldMkLst>
      </pc:sldChg>
      <pc:sldChg chg="del">
        <pc:chgData name=" " userId="ebc40e0a9cafbfe1" providerId="LiveId" clId="{C0D5768C-935E-4731-BFE6-6D176888612E}" dt="2022-05-19T15:28:11.833" v="5" actId="47"/>
        <pc:sldMkLst>
          <pc:docMk/>
          <pc:sldMk cId="296181629" sldId="276"/>
        </pc:sldMkLst>
      </pc:sldChg>
      <pc:sldChg chg="del">
        <pc:chgData name=" " userId="ebc40e0a9cafbfe1" providerId="LiveId" clId="{C0D5768C-935E-4731-BFE6-6D176888612E}" dt="2022-05-21T09:49:42.463" v="3331" actId="47"/>
        <pc:sldMkLst>
          <pc:docMk/>
          <pc:sldMk cId="3623715194" sldId="279"/>
        </pc:sldMkLst>
      </pc:sldChg>
      <pc:sldChg chg="modSp mod ord">
        <pc:chgData name=" " userId="ebc40e0a9cafbfe1" providerId="LiveId" clId="{C0D5768C-935E-4731-BFE6-6D176888612E}" dt="2022-07-11T08:32:38.711" v="5723" actId="6549"/>
        <pc:sldMkLst>
          <pc:docMk/>
          <pc:sldMk cId="3809449662" sldId="283"/>
        </pc:sldMkLst>
        <pc:spChg chg="mod">
          <ac:chgData name=" " userId="ebc40e0a9cafbfe1" providerId="LiveId" clId="{C0D5768C-935E-4731-BFE6-6D176888612E}" dt="2022-07-11T08:32:38.711" v="5723" actId="6549"/>
          <ac:spMkLst>
            <pc:docMk/>
            <pc:sldMk cId="3809449662" sldId="283"/>
            <ac:spMk id="3" creationId="{3CDF3B50-9FD1-4DDA-AF21-A855D9F8EB30}"/>
          </ac:spMkLst>
        </pc:spChg>
        <pc:spChg chg="mod">
          <ac:chgData name=" " userId="ebc40e0a9cafbfe1" providerId="LiveId" clId="{C0D5768C-935E-4731-BFE6-6D176888612E}" dt="2022-05-19T15:32:11.883" v="105" actId="1076"/>
          <ac:spMkLst>
            <pc:docMk/>
            <pc:sldMk cId="3809449662" sldId="283"/>
            <ac:spMk id="6" creationId="{AAD56D49-7E6E-45CC-A7D4-28BBB8385CF1}"/>
          </ac:spMkLst>
        </pc:spChg>
      </pc:sldChg>
      <pc:sldChg chg="addSp delSp modSp mod">
        <pc:chgData name=" " userId="ebc40e0a9cafbfe1" providerId="LiveId" clId="{C0D5768C-935E-4731-BFE6-6D176888612E}" dt="2022-07-11T12:43:37.333" v="7193" actId="1038"/>
        <pc:sldMkLst>
          <pc:docMk/>
          <pc:sldMk cId="771921970" sldId="284"/>
        </pc:sldMkLst>
        <pc:spChg chg="mod">
          <ac:chgData name=" " userId="ebc40e0a9cafbfe1" providerId="LiveId" clId="{C0D5768C-935E-4731-BFE6-6D176888612E}" dt="2022-07-11T08:35:16.539" v="5764" actId="1076"/>
          <ac:spMkLst>
            <pc:docMk/>
            <pc:sldMk cId="771921970" sldId="284"/>
            <ac:spMk id="2" creationId="{D7E1796A-66ED-42BF-9676-548E5411A2B0}"/>
          </ac:spMkLst>
        </pc:spChg>
        <pc:spChg chg="del mod">
          <ac:chgData name=" " userId="ebc40e0a9cafbfe1" providerId="LiveId" clId="{C0D5768C-935E-4731-BFE6-6D176888612E}" dt="2022-07-11T08:34:31.032" v="5742" actId="478"/>
          <ac:spMkLst>
            <pc:docMk/>
            <pc:sldMk cId="771921970" sldId="284"/>
            <ac:spMk id="3" creationId="{AF3591E0-C4ED-4098-9AF2-A9E9CCF1F0D5}"/>
          </ac:spMkLst>
        </pc:spChg>
        <pc:spChg chg="mod">
          <ac:chgData name=" " userId="ebc40e0a9cafbfe1" providerId="LiveId" clId="{C0D5768C-935E-4731-BFE6-6D176888612E}" dt="2022-07-11T08:44:14.820" v="5804" actId="20577"/>
          <ac:spMkLst>
            <pc:docMk/>
            <pc:sldMk cId="771921970" sldId="284"/>
            <ac:spMk id="5" creationId="{6C4FDFB1-58ED-43FC-8507-890F2233D977}"/>
          </ac:spMkLst>
        </pc:spChg>
        <pc:spChg chg="del">
          <ac:chgData name=" " userId="ebc40e0a9cafbfe1" providerId="LiveId" clId="{C0D5768C-935E-4731-BFE6-6D176888612E}" dt="2022-07-11T08:33:28.410" v="5729" actId="478"/>
          <ac:spMkLst>
            <pc:docMk/>
            <pc:sldMk cId="771921970" sldId="284"/>
            <ac:spMk id="6" creationId="{0F1AF966-93DA-49B3-9809-01E3B600F115}"/>
          </ac:spMkLst>
        </pc:spChg>
        <pc:spChg chg="add del mod">
          <ac:chgData name=" " userId="ebc40e0a9cafbfe1" providerId="LiveId" clId="{C0D5768C-935E-4731-BFE6-6D176888612E}" dt="2022-07-11T08:33:38.676" v="5731" actId="478"/>
          <ac:spMkLst>
            <pc:docMk/>
            <pc:sldMk cId="771921970" sldId="284"/>
            <ac:spMk id="9" creationId="{05B78E69-E258-0543-9D5A-221A7CC8FFD0}"/>
          </ac:spMkLst>
        </pc:spChg>
        <pc:spChg chg="mod">
          <ac:chgData name=" " userId="ebc40e0a9cafbfe1" providerId="LiveId" clId="{C0D5768C-935E-4731-BFE6-6D176888612E}" dt="2022-07-11T12:43:32.357" v="7183" actId="6549"/>
          <ac:spMkLst>
            <pc:docMk/>
            <pc:sldMk cId="771921970" sldId="284"/>
            <ac:spMk id="13" creationId="{694A6137-4AC5-40A1-8C00-90F6A40FF512}"/>
          </ac:spMkLst>
        </pc:spChg>
        <pc:spChg chg="del">
          <ac:chgData name=" " userId="ebc40e0a9cafbfe1" providerId="LiveId" clId="{C0D5768C-935E-4731-BFE6-6D176888612E}" dt="2022-07-11T08:33:26.796" v="5728" actId="478"/>
          <ac:spMkLst>
            <pc:docMk/>
            <pc:sldMk cId="771921970" sldId="284"/>
            <ac:spMk id="16" creationId="{7D06043C-48F0-4CBE-9E0F-B483CA71D7A1}"/>
          </ac:spMkLst>
        </pc:spChg>
        <pc:grpChg chg="del">
          <ac:chgData name=" " userId="ebc40e0a9cafbfe1" providerId="LiveId" clId="{C0D5768C-935E-4731-BFE6-6D176888612E}" dt="2022-07-11T08:33:24.980" v="5727" actId="478"/>
          <ac:grpSpMkLst>
            <pc:docMk/>
            <pc:sldMk cId="771921970" sldId="284"/>
            <ac:grpSpMk id="24" creationId="{28CA94AD-407C-49FA-9DD8-80D65A7C1BB4}"/>
          </ac:grpSpMkLst>
        </pc:grpChg>
        <pc:picChg chg="del">
          <ac:chgData name=" " userId="ebc40e0a9cafbfe1" providerId="LiveId" clId="{C0D5768C-935E-4731-BFE6-6D176888612E}" dt="2022-07-11T08:33:34.274" v="5730" actId="478"/>
          <ac:picMkLst>
            <pc:docMk/>
            <pc:sldMk cId="771921970" sldId="284"/>
            <ac:picMk id="8" creationId="{D3835F9E-614C-4909-8F64-25B068D532D2}"/>
          </ac:picMkLst>
        </pc:picChg>
        <pc:picChg chg="del mod">
          <ac:chgData name=" " userId="ebc40e0a9cafbfe1" providerId="LiveId" clId="{C0D5768C-935E-4731-BFE6-6D176888612E}" dt="2022-07-11T08:39:36.652" v="5772" actId="478"/>
          <ac:picMkLst>
            <pc:docMk/>
            <pc:sldMk cId="771921970" sldId="284"/>
            <ac:picMk id="10" creationId="{3560D224-CA86-49FD-A2E3-90D7DFE03AD7}"/>
          </ac:picMkLst>
        </pc:picChg>
        <pc:picChg chg="add del mod">
          <ac:chgData name=" " userId="ebc40e0a9cafbfe1" providerId="LiveId" clId="{C0D5768C-935E-4731-BFE6-6D176888612E}" dt="2022-07-11T09:29:23.971" v="6309" actId="478"/>
          <ac:picMkLst>
            <pc:docMk/>
            <pc:sldMk cId="771921970" sldId="284"/>
            <ac:picMk id="12" creationId="{658DF890-B306-2E9E-E019-B86FDD850E87}"/>
          </ac:picMkLst>
        </pc:picChg>
        <pc:picChg chg="add del mod">
          <ac:chgData name=" " userId="ebc40e0a9cafbfe1" providerId="LiveId" clId="{C0D5768C-935E-4731-BFE6-6D176888612E}" dt="2022-07-11T12:42:37.720" v="7158" actId="478"/>
          <ac:picMkLst>
            <pc:docMk/>
            <pc:sldMk cId="771921970" sldId="284"/>
            <ac:picMk id="17" creationId="{EA19CCCF-D0B3-C06F-4C19-DAD9EF942DE2}"/>
          </ac:picMkLst>
        </pc:picChg>
        <pc:picChg chg="add mod">
          <ac:chgData name=" " userId="ebc40e0a9cafbfe1" providerId="LiveId" clId="{C0D5768C-935E-4731-BFE6-6D176888612E}" dt="2022-07-11T12:43:37.333" v="7193" actId="1038"/>
          <ac:picMkLst>
            <pc:docMk/>
            <pc:sldMk cId="771921970" sldId="284"/>
            <ac:picMk id="19" creationId="{8DC28CB7-E519-D435-64ED-66CAF2FAF4F7}"/>
          </ac:picMkLst>
        </pc:picChg>
        <pc:picChg chg="add mod">
          <ac:chgData name=" " userId="ebc40e0a9cafbfe1" providerId="LiveId" clId="{C0D5768C-935E-4731-BFE6-6D176888612E}" dt="2022-07-11T12:43:27.213" v="7181" actId="1038"/>
          <ac:picMkLst>
            <pc:docMk/>
            <pc:sldMk cId="771921970" sldId="284"/>
            <ac:picMk id="22" creationId="{BC2723E5-4934-AFAC-4273-BD3404FD523B}"/>
          </ac:picMkLst>
        </pc:picChg>
        <pc:picChg chg="add del mod">
          <ac:chgData name=" " userId="ebc40e0a9cafbfe1" providerId="LiveId" clId="{C0D5768C-935E-4731-BFE6-6D176888612E}" dt="2022-07-11T09:52:35.998" v="6622" actId="478"/>
          <ac:picMkLst>
            <pc:docMk/>
            <pc:sldMk cId="771921970" sldId="284"/>
            <ac:picMk id="26" creationId="{D720AB0F-6C3A-2919-5677-4A79F867D101}"/>
          </ac:picMkLst>
        </pc:picChg>
        <pc:picChg chg="add del mod">
          <ac:chgData name=" " userId="ebc40e0a9cafbfe1" providerId="LiveId" clId="{C0D5768C-935E-4731-BFE6-6D176888612E}" dt="2022-07-11T09:53:29.841" v="6630" actId="478"/>
          <ac:picMkLst>
            <pc:docMk/>
            <pc:sldMk cId="771921970" sldId="284"/>
            <ac:picMk id="28" creationId="{AFB85A49-C0DD-00E0-BF38-DC417566C77A}"/>
          </ac:picMkLst>
        </pc:picChg>
        <pc:picChg chg="add del mod">
          <ac:chgData name=" " userId="ebc40e0a9cafbfe1" providerId="LiveId" clId="{C0D5768C-935E-4731-BFE6-6D176888612E}" dt="2022-07-11T11:31:56.954" v="6664" actId="478"/>
          <ac:picMkLst>
            <pc:docMk/>
            <pc:sldMk cId="771921970" sldId="284"/>
            <ac:picMk id="30" creationId="{644486C9-E609-BC78-01DA-0BB246284A0F}"/>
          </ac:picMkLst>
        </pc:picChg>
        <pc:picChg chg="add mod">
          <ac:chgData name=" " userId="ebc40e0a9cafbfe1" providerId="LiveId" clId="{C0D5768C-935E-4731-BFE6-6D176888612E}" dt="2022-07-11T11:32:03.146" v="6668" actId="1076"/>
          <ac:picMkLst>
            <pc:docMk/>
            <pc:sldMk cId="771921970" sldId="284"/>
            <ac:picMk id="32" creationId="{82BB570E-1AB7-5D2B-E8BD-B07132C257DE}"/>
          </ac:picMkLst>
        </pc:picChg>
        <pc:picChg chg="add mod">
          <ac:chgData name=" " userId="ebc40e0a9cafbfe1" providerId="LiveId" clId="{C0D5768C-935E-4731-BFE6-6D176888612E}" dt="2022-07-11T12:42:43.221" v="7161" actId="1076"/>
          <ac:picMkLst>
            <pc:docMk/>
            <pc:sldMk cId="771921970" sldId="284"/>
            <ac:picMk id="34" creationId="{06BB263C-124B-C145-E111-FCA4F8A407E8}"/>
          </ac:picMkLst>
        </pc:picChg>
      </pc:sldChg>
      <pc:sldChg chg="del">
        <pc:chgData name=" " userId="ebc40e0a9cafbfe1" providerId="LiveId" clId="{C0D5768C-935E-4731-BFE6-6D176888612E}" dt="2022-05-19T17:04:20.445" v="1810" actId="47"/>
        <pc:sldMkLst>
          <pc:docMk/>
          <pc:sldMk cId="875856542" sldId="285"/>
        </pc:sldMkLst>
      </pc:sldChg>
      <pc:sldChg chg="modSp del mod">
        <pc:chgData name=" " userId="ebc40e0a9cafbfe1" providerId="LiveId" clId="{C0D5768C-935E-4731-BFE6-6D176888612E}" dt="2022-05-20T12:19:51.419" v="2519" actId="2696"/>
        <pc:sldMkLst>
          <pc:docMk/>
          <pc:sldMk cId="2068714539" sldId="286"/>
        </pc:sldMkLst>
        <pc:spChg chg="mod">
          <ac:chgData name=" " userId="ebc40e0a9cafbfe1" providerId="LiveId" clId="{C0D5768C-935E-4731-BFE6-6D176888612E}" dt="2022-05-19T17:08:06.321" v="1914" actId="114"/>
          <ac:spMkLst>
            <pc:docMk/>
            <pc:sldMk cId="2068714539" sldId="286"/>
            <ac:spMk id="16" creationId="{7D06043C-48F0-4CBE-9E0F-B483CA71D7A1}"/>
          </ac:spMkLst>
        </pc:spChg>
        <pc:picChg chg="mod">
          <ac:chgData name=" " userId="ebc40e0a9cafbfe1" providerId="LiveId" clId="{C0D5768C-935E-4731-BFE6-6D176888612E}" dt="2022-05-19T15:34:01.783" v="192" actId="1076"/>
          <ac:picMkLst>
            <pc:docMk/>
            <pc:sldMk cId="2068714539" sldId="286"/>
            <ac:picMk id="9" creationId="{BA6F89B0-EC65-4F7D-B3E8-E1E2381EC419}"/>
          </ac:picMkLst>
        </pc:picChg>
      </pc:sldChg>
      <pc:sldChg chg="del ord">
        <pc:chgData name=" " userId="ebc40e0a9cafbfe1" providerId="LiveId" clId="{C0D5768C-935E-4731-BFE6-6D176888612E}" dt="2022-05-21T10:23:06.509" v="3989" actId="47"/>
        <pc:sldMkLst>
          <pc:docMk/>
          <pc:sldMk cId="3095986873" sldId="287"/>
        </pc:sldMkLst>
      </pc:sldChg>
      <pc:sldChg chg="del">
        <pc:chgData name=" " userId="ebc40e0a9cafbfe1" providerId="LiveId" clId="{C0D5768C-935E-4731-BFE6-6D176888612E}" dt="2022-05-21T09:49:42.463" v="3331" actId="47"/>
        <pc:sldMkLst>
          <pc:docMk/>
          <pc:sldMk cId="591129155" sldId="288"/>
        </pc:sldMkLst>
      </pc:sldChg>
      <pc:sldChg chg="modSp add del mod">
        <pc:chgData name=" " userId="ebc40e0a9cafbfe1" providerId="LiveId" clId="{C0D5768C-935E-4731-BFE6-6D176888612E}" dt="2022-05-21T09:49:42.463" v="3331" actId="47"/>
        <pc:sldMkLst>
          <pc:docMk/>
          <pc:sldMk cId="2586264311" sldId="289"/>
        </pc:sldMkLst>
        <pc:spChg chg="mod">
          <ac:chgData name=" " userId="ebc40e0a9cafbfe1" providerId="LiveId" clId="{C0D5768C-935E-4731-BFE6-6D176888612E}" dt="2022-05-19T15:28:49.655" v="23" actId="14100"/>
          <ac:spMkLst>
            <pc:docMk/>
            <pc:sldMk cId="2586264311" sldId="289"/>
            <ac:spMk id="5" creationId="{8DCE4099-AACA-47B1-BBA1-E4AFF93FFF5A}"/>
          </ac:spMkLst>
        </pc:spChg>
      </pc:sldChg>
      <pc:sldChg chg="del">
        <pc:chgData name=" " userId="ebc40e0a9cafbfe1" providerId="LiveId" clId="{C0D5768C-935E-4731-BFE6-6D176888612E}" dt="2022-05-19T15:28:12.360" v="6" actId="47"/>
        <pc:sldMkLst>
          <pc:docMk/>
          <pc:sldMk cId="3785457174" sldId="289"/>
        </pc:sldMkLst>
      </pc:sldChg>
      <pc:sldChg chg="addSp delSp modSp new mod">
        <pc:chgData name=" " userId="ebc40e0a9cafbfe1" providerId="LiveId" clId="{C0D5768C-935E-4731-BFE6-6D176888612E}" dt="2022-05-21T08:29:57.590" v="2526" actId="20577"/>
        <pc:sldMkLst>
          <pc:docMk/>
          <pc:sldMk cId="1428216477" sldId="290"/>
        </pc:sldMkLst>
        <pc:spChg chg="del">
          <ac:chgData name=" " userId="ebc40e0a9cafbfe1" providerId="LiveId" clId="{C0D5768C-935E-4731-BFE6-6D176888612E}" dt="2022-05-19T15:29:58.453" v="25" actId="478"/>
          <ac:spMkLst>
            <pc:docMk/>
            <pc:sldMk cId="1428216477" sldId="290"/>
            <ac:spMk id="2" creationId="{6C841F64-CDDB-3736-1217-DC30E45E1E34}"/>
          </ac:spMkLst>
        </pc:spChg>
        <pc:spChg chg="del">
          <ac:chgData name=" " userId="ebc40e0a9cafbfe1" providerId="LiveId" clId="{C0D5768C-935E-4731-BFE6-6D176888612E}" dt="2022-05-19T15:30:00.266" v="26" actId="478"/>
          <ac:spMkLst>
            <pc:docMk/>
            <pc:sldMk cId="1428216477" sldId="290"/>
            <ac:spMk id="3" creationId="{338D2FC3-255D-8411-7C23-78AB89A53CB8}"/>
          </ac:spMkLst>
        </pc:spChg>
        <pc:spChg chg="add mod">
          <ac:chgData name=" " userId="ebc40e0a9cafbfe1" providerId="LiveId" clId="{C0D5768C-935E-4731-BFE6-6D176888612E}" dt="2022-05-19T15:36:16.158" v="193" actId="20577"/>
          <ac:spMkLst>
            <pc:docMk/>
            <pc:sldMk cId="1428216477" sldId="290"/>
            <ac:spMk id="5" creationId="{7A9ECDC6-7222-0DB5-3FC1-93152FC5FA77}"/>
          </ac:spMkLst>
        </pc:spChg>
        <pc:spChg chg="add mod">
          <ac:chgData name=" " userId="ebc40e0a9cafbfe1" providerId="LiveId" clId="{C0D5768C-935E-4731-BFE6-6D176888612E}" dt="2022-05-21T08:29:57.590" v="2526" actId="20577"/>
          <ac:spMkLst>
            <pc:docMk/>
            <pc:sldMk cId="1428216477" sldId="290"/>
            <ac:spMk id="8" creationId="{86675337-B41A-554E-6986-32CBC7504BBA}"/>
          </ac:spMkLst>
        </pc:spChg>
        <pc:spChg chg="add mod">
          <ac:chgData name=" " userId="ebc40e0a9cafbfe1" providerId="LiveId" clId="{C0D5768C-935E-4731-BFE6-6D176888612E}" dt="2022-05-19T15:51:49.181" v="896" actId="1076"/>
          <ac:spMkLst>
            <pc:docMk/>
            <pc:sldMk cId="1428216477" sldId="290"/>
            <ac:spMk id="9" creationId="{4FF12FFF-EE04-27D6-B005-7177F4B97FE2}"/>
          </ac:spMkLst>
        </pc:spChg>
        <pc:picChg chg="add mod">
          <ac:chgData name=" " userId="ebc40e0a9cafbfe1" providerId="LiveId" clId="{C0D5768C-935E-4731-BFE6-6D176888612E}" dt="2022-05-19T16:52:15.301" v="1603" actId="1076"/>
          <ac:picMkLst>
            <pc:docMk/>
            <pc:sldMk cId="1428216477" sldId="290"/>
            <ac:picMk id="7" creationId="{0E7C5D76-47BD-08D2-6B77-6A83713254B0}"/>
          </ac:picMkLst>
        </pc:picChg>
      </pc:sldChg>
      <pc:sldChg chg="del">
        <pc:chgData name=" " userId="ebc40e0a9cafbfe1" providerId="LiveId" clId="{C0D5768C-935E-4731-BFE6-6D176888612E}" dt="2022-05-19T15:28:13.353" v="8" actId="47"/>
        <pc:sldMkLst>
          <pc:docMk/>
          <pc:sldMk cId="3681006480" sldId="290"/>
        </pc:sldMkLst>
      </pc:sldChg>
      <pc:sldChg chg="del">
        <pc:chgData name=" " userId="ebc40e0a9cafbfe1" providerId="LiveId" clId="{C0D5768C-935E-4731-BFE6-6D176888612E}" dt="2022-05-19T15:28:14.150" v="10" actId="47"/>
        <pc:sldMkLst>
          <pc:docMk/>
          <pc:sldMk cId="1118115968" sldId="291"/>
        </pc:sldMkLst>
      </pc:sldChg>
      <pc:sldChg chg="modSp add mod">
        <pc:chgData name=" " userId="ebc40e0a9cafbfe1" providerId="LiveId" clId="{C0D5768C-935E-4731-BFE6-6D176888612E}" dt="2022-07-11T08:32:47.523" v="5724" actId="6549"/>
        <pc:sldMkLst>
          <pc:docMk/>
          <pc:sldMk cId="2899325461" sldId="291"/>
        </pc:sldMkLst>
        <pc:spChg chg="mod">
          <ac:chgData name=" " userId="ebc40e0a9cafbfe1" providerId="LiveId" clId="{C0D5768C-935E-4731-BFE6-6D176888612E}" dt="2022-07-11T08:32:47.523" v="5724" actId="6549"/>
          <ac:spMkLst>
            <pc:docMk/>
            <pc:sldMk cId="2899325461" sldId="291"/>
            <ac:spMk id="3" creationId="{3CDF3B50-9FD1-4DDA-AF21-A855D9F8EB30}"/>
          </ac:spMkLst>
        </pc:spChg>
        <pc:spChg chg="mod">
          <ac:chgData name=" " userId="ebc40e0a9cafbfe1" providerId="LiveId" clId="{C0D5768C-935E-4731-BFE6-6D176888612E}" dt="2022-05-19T15:32:42.393" v="109" actId="1076"/>
          <ac:spMkLst>
            <pc:docMk/>
            <pc:sldMk cId="2899325461" sldId="291"/>
            <ac:spMk id="6" creationId="{AAD56D49-7E6E-45CC-A7D4-28BBB8385CF1}"/>
          </ac:spMkLst>
        </pc:spChg>
      </pc:sldChg>
      <pc:sldChg chg="del">
        <pc:chgData name=" " userId="ebc40e0a9cafbfe1" providerId="LiveId" clId="{C0D5768C-935E-4731-BFE6-6D176888612E}" dt="2022-05-19T15:28:12.970" v="7" actId="47"/>
        <pc:sldMkLst>
          <pc:docMk/>
          <pc:sldMk cId="25839909" sldId="292"/>
        </pc:sldMkLst>
      </pc:sldChg>
      <pc:sldChg chg="addSp delSp modSp add mod">
        <pc:chgData name=" " userId="ebc40e0a9cafbfe1" providerId="LiveId" clId="{C0D5768C-935E-4731-BFE6-6D176888612E}" dt="2022-07-11T08:50:40.263" v="6043" actId="948"/>
        <pc:sldMkLst>
          <pc:docMk/>
          <pc:sldMk cId="2106677249" sldId="292"/>
        </pc:sldMkLst>
        <pc:spChg chg="add del mod">
          <ac:chgData name=" " userId="ebc40e0a9cafbfe1" providerId="LiveId" clId="{C0D5768C-935E-4731-BFE6-6D176888612E}" dt="2022-05-19T16:15:24.894" v="1191" actId="478"/>
          <ac:spMkLst>
            <pc:docMk/>
            <pc:sldMk cId="2106677249" sldId="292"/>
            <ac:spMk id="2" creationId="{A86C2275-76A7-EE5E-80C6-B0A9C7D4DE9F}"/>
          </ac:spMkLst>
        </pc:spChg>
        <pc:spChg chg="add del mod">
          <ac:chgData name=" " userId="ebc40e0a9cafbfe1" providerId="LiveId" clId="{C0D5768C-935E-4731-BFE6-6D176888612E}" dt="2022-05-19T16:17:51.150" v="1234"/>
          <ac:spMkLst>
            <pc:docMk/>
            <pc:sldMk cId="2106677249" sldId="292"/>
            <ac:spMk id="3" creationId="{B9B2E3E3-7FF3-95EF-20D0-0EBA0643AA84}"/>
          </ac:spMkLst>
        </pc:spChg>
        <pc:spChg chg="mod">
          <ac:chgData name=" " userId="ebc40e0a9cafbfe1" providerId="LiveId" clId="{C0D5768C-935E-4731-BFE6-6D176888612E}" dt="2022-07-11T08:50:40.263" v="6043" actId="948"/>
          <ac:spMkLst>
            <pc:docMk/>
            <pc:sldMk cId="2106677249" sldId="292"/>
            <ac:spMk id="8" creationId="{86675337-B41A-554E-6986-32CBC7504BBA}"/>
          </ac:spMkLst>
        </pc:spChg>
        <pc:spChg chg="del">
          <ac:chgData name=" " userId="ebc40e0a9cafbfe1" providerId="LiveId" clId="{C0D5768C-935E-4731-BFE6-6D176888612E}" dt="2022-05-19T16:11:07.553" v="1132" actId="478"/>
          <ac:spMkLst>
            <pc:docMk/>
            <pc:sldMk cId="2106677249" sldId="292"/>
            <ac:spMk id="9" creationId="{4FF12FFF-EE04-27D6-B005-7177F4B97FE2}"/>
          </ac:spMkLst>
        </pc:spChg>
        <pc:spChg chg="add del mod">
          <ac:chgData name=" " userId="ebc40e0a9cafbfe1" providerId="LiveId" clId="{C0D5768C-935E-4731-BFE6-6D176888612E}" dt="2022-05-19T16:23:47.835" v="1251" actId="478"/>
          <ac:spMkLst>
            <pc:docMk/>
            <pc:sldMk cId="2106677249" sldId="292"/>
            <ac:spMk id="10" creationId="{34A61B04-010D-02D1-6DB6-06A04BCF3A88}"/>
          </ac:spMkLst>
        </pc:spChg>
        <pc:spChg chg="add del mod">
          <ac:chgData name=" " userId="ebc40e0a9cafbfe1" providerId="LiveId" clId="{C0D5768C-935E-4731-BFE6-6D176888612E}" dt="2022-05-19T16:31:51.457" v="1351" actId="478"/>
          <ac:spMkLst>
            <pc:docMk/>
            <pc:sldMk cId="2106677249" sldId="292"/>
            <ac:spMk id="11" creationId="{145A36BB-AE5A-8CFC-CBAD-43FC90199382}"/>
          </ac:spMkLst>
        </pc:spChg>
        <pc:spChg chg="add del mod">
          <ac:chgData name=" " userId="ebc40e0a9cafbfe1" providerId="LiveId" clId="{C0D5768C-935E-4731-BFE6-6D176888612E}" dt="2022-05-20T12:19:14.244" v="2508" actId="478"/>
          <ac:spMkLst>
            <pc:docMk/>
            <pc:sldMk cId="2106677249" sldId="292"/>
            <ac:spMk id="18" creationId="{8D841C7A-DDA5-CC85-C686-CA8D6DE68DC0}"/>
          </ac:spMkLst>
        </pc:spChg>
        <pc:picChg chg="del">
          <ac:chgData name=" " userId="ebc40e0a9cafbfe1" providerId="LiveId" clId="{C0D5768C-935E-4731-BFE6-6D176888612E}" dt="2022-05-19T16:11:06.069" v="1131" actId="478"/>
          <ac:picMkLst>
            <pc:docMk/>
            <pc:sldMk cId="2106677249" sldId="292"/>
            <ac:picMk id="7" creationId="{0E7C5D76-47BD-08D2-6B77-6A83713254B0}"/>
          </ac:picMkLst>
        </pc:picChg>
        <pc:picChg chg="add mod">
          <ac:chgData name=" " userId="ebc40e0a9cafbfe1" providerId="LiveId" clId="{C0D5768C-935E-4731-BFE6-6D176888612E}" dt="2022-05-21T12:47:54.917" v="4532" actId="1076"/>
          <ac:picMkLst>
            <pc:docMk/>
            <pc:sldMk cId="2106677249" sldId="292"/>
            <ac:picMk id="13" creationId="{92B1710E-A057-3038-CA71-F4976BC14AE5}"/>
          </ac:picMkLst>
        </pc:picChg>
        <pc:picChg chg="add del mod">
          <ac:chgData name=" " userId="ebc40e0a9cafbfe1" providerId="LiveId" clId="{C0D5768C-935E-4731-BFE6-6D176888612E}" dt="2022-05-19T16:57:21.609" v="1654" actId="478"/>
          <ac:picMkLst>
            <pc:docMk/>
            <pc:sldMk cId="2106677249" sldId="292"/>
            <ac:picMk id="15" creationId="{7FBAC09A-4BB4-40A0-6A94-E0DBE0E6DF1D}"/>
          </ac:picMkLst>
        </pc:picChg>
        <pc:picChg chg="add mod">
          <ac:chgData name=" " userId="ebc40e0a9cafbfe1" providerId="LiveId" clId="{C0D5768C-935E-4731-BFE6-6D176888612E}" dt="2022-05-21T12:47:56.612" v="4533" actId="1076"/>
          <ac:picMkLst>
            <pc:docMk/>
            <pc:sldMk cId="2106677249" sldId="292"/>
            <ac:picMk id="17" creationId="{0BB7E431-6EC7-FAF8-93F2-A83B35567B52}"/>
          </ac:picMkLst>
        </pc:picChg>
      </pc:sldChg>
      <pc:sldChg chg="del">
        <pc:chgData name=" " userId="ebc40e0a9cafbfe1" providerId="LiveId" clId="{C0D5768C-935E-4731-BFE6-6D176888612E}" dt="2022-05-19T15:28:13.759" v="9" actId="47"/>
        <pc:sldMkLst>
          <pc:docMk/>
          <pc:sldMk cId="2059838513" sldId="293"/>
        </pc:sldMkLst>
      </pc:sldChg>
      <pc:sldChg chg="addSp delSp modSp add mod">
        <pc:chgData name=" " userId="ebc40e0a9cafbfe1" providerId="LiveId" clId="{C0D5768C-935E-4731-BFE6-6D176888612E}" dt="2022-07-11T12:40:23.996" v="7156" actId="1076"/>
        <pc:sldMkLst>
          <pc:docMk/>
          <pc:sldMk cId="3726700767" sldId="293"/>
        </pc:sldMkLst>
        <pc:spChg chg="mod">
          <ac:chgData name=" " userId="ebc40e0a9cafbfe1" providerId="LiveId" clId="{C0D5768C-935E-4731-BFE6-6D176888612E}" dt="2022-05-19T16:53:19.984" v="1650" actId="20577"/>
          <ac:spMkLst>
            <pc:docMk/>
            <pc:sldMk cId="3726700767" sldId="293"/>
            <ac:spMk id="5" creationId="{7A9ECDC6-7222-0DB5-3FC1-93152FC5FA77}"/>
          </ac:spMkLst>
        </pc:spChg>
        <pc:spChg chg="del">
          <ac:chgData name=" " userId="ebc40e0a9cafbfe1" providerId="LiveId" clId="{C0D5768C-935E-4731-BFE6-6D176888612E}" dt="2022-05-19T16:53:23.990" v="1651" actId="478"/>
          <ac:spMkLst>
            <pc:docMk/>
            <pc:sldMk cId="3726700767" sldId="293"/>
            <ac:spMk id="8" creationId="{86675337-B41A-554E-6986-32CBC7504BBA}"/>
          </ac:spMkLst>
        </pc:spChg>
        <pc:spChg chg="add mod">
          <ac:chgData name=" " userId="ebc40e0a9cafbfe1" providerId="LiveId" clId="{C0D5768C-935E-4731-BFE6-6D176888612E}" dt="2022-06-08T15:38:04.233" v="5412" actId="20577"/>
          <ac:spMkLst>
            <pc:docMk/>
            <pc:sldMk cId="3726700767" sldId="293"/>
            <ac:spMk id="14" creationId="{349DF698-A1D6-76E0-172A-11E8AE7721CA}"/>
          </ac:spMkLst>
        </pc:spChg>
        <pc:spChg chg="add mod">
          <ac:chgData name=" " userId="ebc40e0a9cafbfe1" providerId="LiveId" clId="{C0D5768C-935E-4731-BFE6-6D176888612E}" dt="2022-05-20T12:19:33.381" v="2518" actId="1076"/>
          <ac:spMkLst>
            <pc:docMk/>
            <pc:sldMk cId="3726700767" sldId="293"/>
            <ac:spMk id="20" creationId="{C4927198-53AC-20F8-41D5-85A404E8BF3E}"/>
          </ac:spMkLst>
        </pc:spChg>
        <pc:picChg chg="add mod">
          <ac:chgData name=" " userId="ebc40e0a9cafbfe1" providerId="LiveId" clId="{C0D5768C-935E-4731-BFE6-6D176888612E}" dt="2022-07-11T12:40:23.996" v="7156" actId="1076"/>
          <ac:picMkLst>
            <pc:docMk/>
            <pc:sldMk cId="3726700767" sldId="293"/>
            <ac:picMk id="3" creationId="{C87E0AC9-8133-171A-0854-54B0D0C5A8FA}"/>
          </ac:picMkLst>
        </pc:picChg>
        <pc:picChg chg="add del">
          <ac:chgData name=" " userId="ebc40e0a9cafbfe1" providerId="LiveId" clId="{C0D5768C-935E-4731-BFE6-6D176888612E}" dt="2022-05-19T16:58:53.519" v="1671" actId="478"/>
          <ac:picMkLst>
            <pc:docMk/>
            <pc:sldMk cId="3726700767" sldId="293"/>
            <ac:picMk id="3" creationId="{DC09FDD9-C28D-3D33-FCE2-DD35CE11FBB3}"/>
          </ac:picMkLst>
        </pc:picChg>
        <pc:picChg chg="add del mod">
          <ac:chgData name=" " userId="ebc40e0a9cafbfe1" providerId="LiveId" clId="{C0D5768C-935E-4731-BFE6-6D176888612E}" dt="2022-05-19T17:00:31.949" v="1676" actId="478"/>
          <ac:picMkLst>
            <pc:docMk/>
            <pc:sldMk cId="3726700767" sldId="293"/>
            <ac:picMk id="7" creationId="{F1EF38C3-FABD-FBBE-40F3-A07BDE08E468}"/>
          </ac:picMkLst>
        </pc:picChg>
        <pc:picChg chg="add del mod">
          <ac:chgData name=" " userId="ebc40e0a9cafbfe1" providerId="LiveId" clId="{C0D5768C-935E-4731-BFE6-6D176888612E}" dt="2022-07-11T12:40:15.838" v="7151" actId="478"/>
          <ac:picMkLst>
            <pc:docMk/>
            <pc:sldMk cId="3726700767" sldId="293"/>
            <ac:picMk id="10" creationId="{CD9ACE1D-9BA4-74E9-7B07-3C540CAC974F}"/>
          </ac:picMkLst>
        </pc:picChg>
        <pc:picChg chg="add mod">
          <ac:chgData name=" " userId="ebc40e0a9cafbfe1" providerId="LiveId" clId="{C0D5768C-935E-4731-BFE6-6D176888612E}" dt="2022-05-19T17:10:10.012" v="1948" actId="1036"/>
          <ac:picMkLst>
            <pc:docMk/>
            <pc:sldMk cId="3726700767" sldId="293"/>
            <ac:picMk id="12" creationId="{7D37E5B0-04FC-6E37-BB26-D2E96631076B}"/>
          </ac:picMkLst>
        </pc:picChg>
        <pc:picChg chg="del">
          <ac:chgData name=" " userId="ebc40e0a9cafbfe1" providerId="LiveId" clId="{C0D5768C-935E-4731-BFE6-6D176888612E}" dt="2022-05-19T16:53:25.549" v="1653" actId="478"/>
          <ac:picMkLst>
            <pc:docMk/>
            <pc:sldMk cId="3726700767" sldId="293"/>
            <ac:picMk id="13" creationId="{92B1710E-A057-3038-CA71-F4976BC14AE5}"/>
          </ac:picMkLst>
        </pc:picChg>
        <pc:picChg chg="del">
          <ac:chgData name=" " userId="ebc40e0a9cafbfe1" providerId="LiveId" clId="{C0D5768C-935E-4731-BFE6-6D176888612E}" dt="2022-05-19T16:53:25.108" v="1652" actId="478"/>
          <ac:picMkLst>
            <pc:docMk/>
            <pc:sldMk cId="3726700767" sldId="293"/>
            <ac:picMk id="15" creationId="{7FBAC09A-4BB4-40A0-6A94-E0DBE0E6DF1D}"/>
          </ac:picMkLst>
        </pc:picChg>
        <pc:picChg chg="add del mod">
          <ac:chgData name=" " userId="ebc40e0a9cafbfe1" providerId="LiveId" clId="{C0D5768C-935E-4731-BFE6-6D176888612E}" dt="2022-05-19T17:07:55.694" v="1913" actId="478"/>
          <ac:picMkLst>
            <pc:docMk/>
            <pc:sldMk cId="3726700767" sldId="293"/>
            <ac:picMk id="17" creationId="{3EAFE865-5F8A-A9F1-F2AB-B3A66272CAEC}"/>
          </ac:picMkLst>
        </pc:picChg>
        <pc:picChg chg="add mod">
          <ac:chgData name=" " userId="ebc40e0a9cafbfe1" providerId="LiveId" clId="{C0D5768C-935E-4731-BFE6-6D176888612E}" dt="2022-05-19T17:10:10.012" v="1948" actId="1036"/>
          <ac:picMkLst>
            <pc:docMk/>
            <pc:sldMk cId="3726700767" sldId="293"/>
            <ac:picMk id="19" creationId="{7411C27E-D78E-E983-D816-5DF2B2B0FEBE}"/>
          </ac:picMkLst>
        </pc:picChg>
      </pc:sldChg>
      <pc:sldChg chg="del">
        <pc:chgData name=" " userId="ebc40e0a9cafbfe1" providerId="LiveId" clId="{C0D5768C-935E-4731-BFE6-6D176888612E}" dt="2022-05-19T15:28:14.861" v="11" actId="47"/>
        <pc:sldMkLst>
          <pc:docMk/>
          <pc:sldMk cId="3500598521" sldId="294"/>
        </pc:sldMkLst>
      </pc:sldChg>
      <pc:sldChg chg="addSp delSp modSp add mod">
        <pc:chgData name=" " userId="ebc40e0a9cafbfe1" providerId="LiveId" clId="{C0D5768C-935E-4731-BFE6-6D176888612E}" dt="2022-06-21T22:15:51.464" v="5720" actId="20577"/>
        <pc:sldMkLst>
          <pc:docMk/>
          <pc:sldMk cId="4102422380" sldId="294"/>
        </pc:sldMkLst>
        <pc:spChg chg="mod">
          <ac:chgData name=" " userId="ebc40e0a9cafbfe1" providerId="LiveId" clId="{C0D5768C-935E-4731-BFE6-6D176888612E}" dt="2022-06-21T22:15:51.464" v="5720" actId="20577"/>
          <ac:spMkLst>
            <pc:docMk/>
            <pc:sldMk cId="4102422380" sldId="294"/>
            <ac:spMk id="5" creationId="{7A9ECDC6-7222-0DB5-3FC1-93152FC5FA77}"/>
          </ac:spMkLst>
        </pc:spChg>
        <pc:spChg chg="mod">
          <ac:chgData name=" " userId="ebc40e0a9cafbfe1" providerId="LiveId" clId="{C0D5768C-935E-4731-BFE6-6D176888612E}" dt="2022-05-21T08:33:06.260" v="2671" actId="948"/>
          <ac:spMkLst>
            <pc:docMk/>
            <pc:sldMk cId="4102422380" sldId="294"/>
            <ac:spMk id="14" creationId="{349DF698-A1D6-76E0-172A-11E8AE7721CA}"/>
          </ac:spMkLst>
        </pc:spChg>
        <pc:picChg chg="add del mod">
          <ac:chgData name=" " userId="ebc40e0a9cafbfe1" providerId="LiveId" clId="{C0D5768C-935E-4731-BFE6-6D176888612E}" dt="2022-05-21T12:54:33.188" v="4549" actId="478"/>
          <ac:picMkLst>
            <pc:docMk/>
            <pc:sldMk cId="4102422380" sldId="294"/>
            <ac:picMk id="3" creationId="{896F0E70-79D5-1E1F-971B-0D98191F9390}"/>
          </ac:picMkLst>
        </pc:picChg>
        <pc:picChg chg="add mod">
          <ac:chgData name=" " userId="ebc40e0a9cafbfe1" providerId="LiveId" clId="{C0D5768C-935E-4731-BFE6-6D176888612E}" dt="2022-05-21T12:54:44.501" v="4553" actId="1076"/>
          <ac:picMkLst>
            <pc:docMk/>
            <pc:sldMk cId="4102422380" sldId="294"/>
            <ac:picMk id="6" creationId="{6EBEAFEB-2B02-C8A1-84D8-67DA664E1BE8}"/>
          </ac:picMkLst>
        </pc:picChg>
        <pc:picChg chg="add mod">
          <ac:chgData name=" " userId="ebc40e0a9cafbfe1" providerId="LiveId" clId="{C0D5768C-935E-4731-BFE6-6D176888612E}" dt="2022-05-21T08:31:55.233" v="2658" actId="1076"/>
          <ac:picMkLst>
            <pc:docMk/>
            <pc:sldMk cId="4102422380" sldId="294"/>
            <ac:picMk id="7" creationId="{71C5C522-F855-3657-62E2-5EC71D1C14D2}"/>
          </ac:picMkLst>
        </pc:picChg>
        <pc:picChg chg="del">
          <ac:chgData name=" " userId="ebc40e0a9cafbfe1" providerId="LiveId" clId="{C0D5768C-935E-4731-BFE6-6D176888612E}" dt="2022-05-20T10:20:28.231" v="1977" actId="478"/>
          <ac:picMkLst>
            <pc:docMk/>
            <pc:sldMk cId="4102422380" sldId="294"/>
            <ac:picMk id="10" creationId="{CD9ACE1D-9BA4-74E9-7B07-3C540CAC974F}"/>
          </ac:picMkLst>
        </pc:picChg>
        <pc:picChg chg="del">
          <ac:chgData name=" " userId="ebc40e0a9cafbfe1" providerId="LiveId" clId="{C0D5768C-935E-4731-BFE6-6D176888612E}" dt="2022-05-20T10:20:37.256" v="1982" actId="478"/>
          <ac:picMkLst>
            <pc:docMk/>
            <pc:sldMk cId="4102422380" sldId="294"/>
            <ac:picMk id="12" creationId="{7D37E5B0-04FC-6E37-BB26-D2E96631076B}"/>
          </ac:picMkLst>
        </pc:picChg>
        <pc:picChg chg="del">
          <ac:chgData name=" " userId="ebc40e0a9cafbfe1" providerId="LiveId" clId="{C0D5768C-935E-4731-BFE6-6D176888612E}" dt="2022-05-20T10:20:37.741" v="1983" actId="478"/>
          <ac:picMkLst>
            <pc:docMk/>
            <pc:sldMk cId="4102422380" sldId="294"/>
            <ac:picMk id="19" creationId="{7411C27E-D78E-E983-D816-5DF2B2B0FEBE}"/>
          </ac:picMkLst>
        </pc:picChg>
      </pc:sldChg>
      <pc:sldChg chg="addSp delSp modSp add mod">
        <pc:chgData name=" " userId="ebc40e0a9cafbfe1" providerId="LiveId" clId="{C0D5768C-935E-4731-BFE6-6D176888612E}" dt="2022-06-07T07:40:17.675" v="5165" actId="1076"/>
        <pc:sldMkLst>
          <pc:docMk/>
          <pc:sldMk cId="1484297597" sldId="295"/>
        </pc:sldMkLst>
        <pc:spChg chg="mod">
          <ac:chgData name=" " userId="ebc40e0a9cafbfe1" providerId="LiveId" clId="{C0D5768C-935E-4731-BFE6-6D176888612E}" dt="2022-05-21T09:20:05.528" v="2929" actId="20577"/>
          <ac:spMkLst>
            <pc:docMk/>
            <pc:sldMk cId="1484297597" sldId="295"/>
            <ac:spMk id="5" creationId="{7A9ECDC6-7222-0DB5-3FC1-93152FC5FA77}"/>
          </ac:spMkLst>
        </pc:spChg>
        <pc:spChg chg="mod">
          <ac:chgData name=" " userId="ebc40e0a9cafbfe1" providerId="LiveId" clId="{C0D5768C-935E-4731-BFE6-6D176888612E}" dt="2022-05-21T15:15:56.112" v="4876" actId="20577"/>
          <ac:spMkLst>
            <pc:docMk/>
            <pc:sldMk cId="1484297597" sldId="295"/>
            <ac:spMk id="14" creationId="{349DF698-A1D6-76E0-172A-11E8AE7721CA}"/>
          </ac:spMkLst>
        </pc:spChg>
        <pc:picChg chg="add mod">
          <ac:chgData name=" " userId="ebc40e0a9cafbfe1" providerId="LiveId" clId="{C0D5768C-935E-4731-BFE6-6D176888612E}" dt="2022-06-07T07:40:17.675" v="5165" actId="1076"/>
          <ac:picMkLst>
            <pc:docMk/>
            <pc:sldMk cId="1484297597" sldId="295"/>
            <ac:picMk id="3" creationId="{29076D67-478F-E5A1-5EE7-E3086D60F359}"/>
          </ac:picMkLst>
        </pc:picChg>
        <pc:picChg chg="del">
          <ac:chgData name=" " userId="ebc40e0a9cafbfe1" providerId="LiveId" clId="{C0D5768C-935E-4731-BFE6-6D176888612E}" dt="2022-05-21T08:33:38.727" v="2704" actId="478"/>
          <ac:picMkLst>
            <pc:docMk/>
            <pc:sldMk cId="1484297597" sldId="295"/>
            <ac:picMk id="3" creationId="{896F0E70-79D5-1E1F-971B-0D98191F9390}"/>
          </ac:picMkLst>
        </pc:picChg>
        <pc:picChg chg="add del mod">
          <ac:chgData name=" " userId="ebc40e0a9cafbfe1" providerId="LiveId" clId="{C0D5768C-935E-4731-BFE6-6D176888612E}" dt="2022-06-07T07:40:15.339" v="5164" actId="478"/>
          <ac:picMkLst>
            <pc:docMk/>
            <pc:sldMk cId="1484297597" sldId="295"/>
            <ac:picMk id="6" creationId="{07B55C35-E206-B10B-1089-2118F6F45400}"/>
          </ac:picMkLst>
        </pc:picChg>
        <pc:picChg chg="del">
          <ac:chgData name=" " userId="ebc40e0a9cafbfe1" providerId="LiveId" clId="{C0D5768C-935E-4731-BFE6-6D176888612E}" dt="2022-05-21T08:35:43.282" v="2709" actId="478"/>
          <ac:picMkLst>
            <pc:docMk/>
            <pc:sldMk cId="1484297597" sldId="295"/>
            <ac:picMk id="7" creationId="{71C5C522-F855-3657-62E2-5EC71D1C14D2}"/>
          </ac:picMkLst>
        </pc:picChg>
      </pc:sldChg>
      <pc:sldChg chg="del">
        <pc:chgData name=" " userId="ebc40e0a9cafbfe1" providerId="LiveId" clId="{C0D5768C-935E-4731-BFE6-6D176888612E}" dt="2022-05-19T15:28:15.423" v="12" actId="47"/>
        <pc:sldMkLst>
          <pc:docMk/>
          <pc:sldMk cId="3233619088" sldId="295"/>
        </pc:sldMkLst>
      </pc:sldChg>
      <pc:sldChg chg="del">
        <pc:chgData name=" " userId="ebc40e0a9cafbfe1" providerId="LiveId" clId="{C0D5768C-935E-4731-BFE6-6D176888612E}" dt="2022-05-19T15:28:16.032" v="13" actId="47"/>
        <pc:sldMkLst>
          <pc:docMk/>
          <pc:sldMk cId="311020106" sldId="296"/>
        </pc:sldMkLst>
      </pc:sldChg>
      <pc:sldChg chg="addSp delSp modSp add mod">
        <pc:chgData name=" " userId="ebc40e0a9cafbfe1" providerId="LiveId" clId="{C0D5768C-935E-4731-BFE6-6D176888612E}" dt="2022-06-09T16:19:49.253" v="5708" actId="948"/>
        <pc:sldMkLst>
          <pc:docMk/>
          <pc:sldMk cId="2670357307" sldId="296"/>
        </pc:sldMkLst>
        <pc:spChg chg="mod">
          <ac:chgData name=" " userId="ebc40e0a9cafbfe1" providerId="LiveId" clId="{C0D5768C-935E-4731-BFE6-6D176888612E}" dt="2022-05-21T09:19:45.898" v="2901" actId="20577"/>
          <ac:spMkLst>
            <pc:docMk/>
            <pc:sldMk cId="2670357307" sldId="296"/>
            <ac:spMk id="5" creationId="{7A9ECDC6-7222-0DB5-3FC1-93152FC5FA77}"/>
          </ac:spMkLst>
        </pc:spChg>
        <pc:spChg chg="mod">
          <ac:chgData name=" " userId="ebc40e0a9cafbfe1" providerId="LiveId" clId="{C0D5768C-935E-4731-BFE6-6D176888612E}" dt="2022-06-09T16:19:49.253" v="5708" actId="948"/>
          <ac:spMkLst>
            <pc:docMk/>
            <pc:sldMk cId="2670357307" sldId="296"/>
            <ac:spMk id="14" creationId="{349DF698-A1D6-76E0-172A-11E8AE7721CA}"/>
          </ac:spMkLst>
        </pc:spChg>
        <pc:picChg chg="add del mod">
          <ac:chgData name=" " userId="ebc40e0a9cafbfe1" providerId="LiveId" clId="{C0D5768C-935E-4731-BFE6-6D176888612E}" dt="2022-05-21T09:46:57.437" v="3298" actId="478"/>
          <ac:picMkLst>
            <pc:docMk/>
            <pc:sldMk cId="2670357307" sldId="296"/>
            <ac:picMk id="3" creationId="{1786E62D-A550-7DB0-55B0-779648992FA0}"/>
          </ac:picMkLst>
        </pc:picChg>
        <pc:picChg chg="add del mod">
          <ac:chgData name=" " userId="ebc40e0a9cafbfe1" providerId="LiveId" clId="{C0D5768C-935E-4731-BFE6-6D176888612E}" dt="2022-06-09T16:11:17.930" v="5414" actId="478"/>
          <ac:picMkLst>
            <pc:docMk/>
            <pc:sldMk cId="2670357307" sldId="296"/>
            <ac:picMk id="3" creationId="{2A799EE6-66E2-843B-19CC-E1D0A19D0A01}"/>
          </ac:picMkLst>
        </pc:picChg>
        <pc:picChg chg="del">
          <ac:chgData name=" " userId="ebc40e0a9cafbfe1" providerId="LiveId" clId="{C0D5768C-935E-4731-BFE6-6D176888612E}" dt="2022-05-21T09:20:20.204" v="2932" actId="478"/>
          <ac:picMkLst>
            <pc:docMk/>
            <pc:sldMk cId="2670357307" sldId="296"/>
            <ac:picMk id="6" creationId="{07B55C35-E206-B10B-1089-2118F6F45400}"/>
          </ac:picMkLst>
        </pc:picChg>
        <pc:picChg chg="add mod ord">
          <ac:chgData name=" " userId="ebc40e0a9cafbfe1" providerId="LiveId" clId="{C0D5768C-935E-4731-BFE6-6D176888612E}" dt="2022-06-09T16:11:45.417" v="5423" actId="1076"/>
          <ac:picMkLst>
            <pc:docMk/>
            <pc:sldMk cId="2670357307" sldId="296"/>
            <ac:picMk id="6" creationId="{5AF6AEDA-FFF7-0A09-5C1C-95A5B5BD1A78}"/>
          </ac:picMkLst>
        </pc:picChg>
        <pc:picChg chg="add del mod">
          <ac:chgData name=" " userId="ebc40e0a9cafbfe1" providerId="LiveId" clId="{C0D5768C-935E-4731-BFE6-6D176888612E}" dt="2022-05-23T14:04:59.119" v="5131" actId="478"/>
          <ac:picMkLst>
            <pc:docMk/>
            <pc:sldMk cId="2670357307" sldId="296"/>
            <ac:picMk id="8" creationId="{85AB7042-AF3A-6623-3FC2-F786F232D95C}"/>
          </ac:picMkLst>
        </pc:picChg>
        <pc:picChg chg="del">
          <ac:chgData name=" " userId="ebc40e0a9cafbfe1" providerId="LiveId" clId="{C0D5768C-935E-4731-BFE6-6D176888612E}" dt="2022-05-21T09:48:35.740" v="3323"/>
          <ac:picMkLst>
            <pc:docMk/>
            <pc:sldMk cId="2670357307" sldId="296"/>
            <ac:picMk id="9" creationId="{66F71E66-A13E-C2B5-9B20-AF8E189EEDE4}"/>
          </ac:picMkLst>
        </pc:picChg>
      </pc:sldChg>
      <pc:sldChg chg="modSp add mod ord">
        <pc:chgData name=" " userId="ebc40e0a9cafbfe1" providerId="LiveId" clId="{C0D5768C-935E-4731-BFE6-6D176888612E}" dt="2022-07-11T08:32:55.809" v="5725" actId="6549"/>
        <pc:sldMkLst>
          <pc:docMk/>
          <pc:sldMk cId="3284124686" sldId="297"/>
        </pc:sldMkLst>
        <pc:spChg chg="mod">
          <ac:chgData name=" " userId="ebc40e0a9cafbfe1" providerId="LiveId" clId="{C0D5768C-935E-4731-BFE6-6D176888612E}" dt="2022-07-11T08:32:55.809" v="5725" actId="6549"/>
          <ac:spMkLst>
            <pc:docMk/>
            <pc:sldMk cId="3284124686" sldId="297"/>
            <ac:spMk id="3" creationId="{3CDF3B50-9FD1-4DDA-AF21-A855D9F8EB30}"/>
          </ac:spMkLst>
        </pc:spChg>
        <pc:spChg chg="mod">
          <ac:chgData name=" " userId="ebc40e0a9cafbfe1" providerId="LiveId" clId="{C0D5768C-935E-4731-BFE6-6D176888612E}" dt="2022-05-21T09:49:27.280" v="3330" actId="14100"/>
          <ac:spMkLst>
            <pc:docMk/>
            <pc:sldMk cId="3284124686" sldId="297"/>
            <ac:spMk id="6" creationId="{AAD56D49-7E6E-45CC-A7D4-28BBB8385CF1}"/>
          </ac:spMkLst>
        </pc:spChg>
      </pc:sldChg>
      <pc:sldChg chg="del">
        <pc:chgData name=" " userId="ebc40e0a9cafbfe1" providerId="LiveId" clId="{C0D5768C-935E-4731-BFE6-6D176888612E}" dt="2022-05-19T15:28:16.595" v="14" actId="47"/>
        <pc:sldMkLst>
          <pc:docMk/>
          <pc:sldMk cId="3515367797" sldId="297"/>
        </pc:sldMkLst>
      </pc:sldChg>
      <pc:sldChg chg="addSp delSp modSp add mod">
        <pc:chgData name=" " userId="ebc40e0a9cafbfe1" providerId="LiveId" clId="{C0D5768C-935E-4731-BFE6-6D176888612E}" dt="2022-06-07T08:01:32.911" v="5403" actId="1076"/>
        <pc:sldMkLst>
          <pc:docMk/>
          <pc:sldMk cId="1602892552" sldId="298"/>
        </pc:sldMkLst>
        <pc:spChg chg="mod">
          <ac:chgData name=" " userId="ebc40e0a9cafbfe1" providerId="LiveId" clId="{C0D5768C-935E-4731-BFE6-6D176888612E}" dt="2022-06-07T08:01:25.616" v="5401" actId="1035"/>
          <ac:spMkLst>
            <pc:docMk/>
            <pc:sldMk cId="1602892552" sldId="298"/>
            <ac:spMk id="4" creationId="{90A54EF6-4A20-25C9-A244-E3461BC7F77A}"/>
          </ac:spMkLst>
        </pc:spChg>
        <pc:spChg chg="mod">
          <ac:chgData name=" " userId="ebc40e0a9cafbfe1" providerId="LiveId" clId="{C0D5768C-935E-4731-BFE6-6D176888612E}" dt="2022-05-21T09:50:39.851" v="3359" actId="20577"/>
          <ac:spMkLst>
            <pc:docMk/>
            <pc:sldMk cId="1602892552" sldId="298"/>
            <ac:spMk id="5" creationId="{7A9ECDC6-7222-0DB5-3FC1-93152FC5FA77}"/>
          </ac:spMkLst>
        </pc:spChg>
        <pc:spChg chg="add mod">
          <ac:chgData name=" " userId="ebc40e0a9cafbfe1" providerId="LiveId" clId="{C0D5768C-935E-4731-BFE6-6D176888612E}" dt="2022-06-07T08:01:32.911" v="5403" actId="1076"/>
          <ac:spMkLst>
            <pc:docMk/>
            <pc:sldMk cId="1602892552" sldId="298"/>
            <ac:spMk id="9" creationId="{996A714C-CEBD-32FE-02D8-4F07ACEDFA91}"/>
          </ac:spMkLst>
        </pc:spChg>
        <pc:spChg chg="mod">
          <ac:chgData name=" " userId="ebc40e0a9cafbfe1" providerId="LiveId" clId="{C0D5768C-935E-4731-BFE6-6D176888612E}" dt="2022-06-07T08:01:25.616" v="5401" actId="1035"/>
          <ac:spMkLst>
            <pc:docMk/>
            <pc:sldMk cId="1602892552" sldId="298"/>
            <ac:spMk id="14" creationId="{349DF698-A1D6-76E0-172A-11E8AE7721CA}"/>
          </ac:spMkLst>
        </pc:spChg>
        <pc:picChg chg="add del mod">
          <ac:chgData name=" " userId="ebc40e0a9cafbfe1" providerId="LiveId" clId="{C0D5768C-935E-4731-BFE6-6D176888612E}" dt="2022-05-21T10:21:26.960" v="3976" actId="478"/>
          <ac:picMkLst>
            <pc:docMk/>
            <pc:sldMk cId="1602892552" sldId="298"/>
            <ac:picMk id="3" creationId="{2E34E0B8-2FBE-B343-3EA4-5041BF005D5D}"/>
          </ac:picMkLst>
        </pc:picChg>
        <pc:picChg chg="add del mod ord">
          <ac:chgData name=" " userId="ebc40e0a9cafbfe1" providerId="LiveId" clId="{C0D5768C-935E-4731-BFE6-6D176888612E}" dt="2022-05-23T14:09:41.922" v="5149" actId="478"/>
          <ac:picMkLst>
            <pc:docMk/>
            <pc:sldMk cId="1602892552" sldId="298"/>
            <ac:picMk id="3" creationId="{536E025A-BBDB-F96A-605C-9E5328FB4CC5}"/>
          </ac:picMkLst>
        </pc:picChg>
        <pc:picChg chg="add mod">
          <ac:chgData name=" " userId="ebc40e0a9cafbfe1" providerId="LiveId" clId="{C0D5768C-935E-4731-BFE6-6D176888612E}" dt="2022-06-07T08:01:25.616" v="5401" actId="1035"/>
          <ac:picMkLst>
            <pc:docMk/>
            <pc:sldMk cId="1602892552" sldId="298"/>
            <ac:picMk id="7" creationId="{08408A1B-4F74-202E-6B80-189F7A9E21C9}"/>
          </ac:picMkLst>
        </pc:picChg>
        <pc:picChg chg="add mod ord">
          <ac:chgData name=" " userId="ebc40e0a9cafbfe1" providerId="LiveId" clId="{C0D5768C-935E-4731-BFE6-6D176888612E}" dt="2022-05-23T14:09:58.789" v="5156" actId="14100"/>
          <ac:picMkLst>
            <pc:docMk/>
            <pc:sldMk cId="1602892552" sldId="298"/>
            <ac:picMk id="8" creationId="{84025036-DC33-F0BE-3DB1-C4F00072A9B3}"/>
          </ac:picMkLst>
        </pc:picChg>
        <pc:picChg chg="del">
          <ac:chgData name=" " userId="ebc40e0a9cafbfe1" providerId="LiveId" clId="{C0D5768C-935E-4731-BFE6-6D176888612E}" dt="2022-05-21T09:50:43.020" v="3360" actId="478"/>
          <ac:picMkLst>
            <pc:docMk/>
            <pc:sldMk cId="1602892552" sldId="298"/>
            <ac:picMk id="8" creationId="{85AB7042-AF3A-6623-3FC2-F786F232D95C}"/>
          </ac:picMkLst>
        </pc:picChg>
        <pc:picChg chg="add del mod">
          <ac:chgData name=" " userId="ebc40e0a9cafbfe1" providerId="LiveId" clId="{C0D5768C-935E-4731-BFE6-6D176888612E}" dt="2022-05-21T10:07:31.290" v="3627" actId="478"/>
          <ac:picMkLst>
            <pc:docMk/>
            <pc:sldMk cId="1602892552" sldId="298"/>
            <ac:picMk id="10" creationId="{51F82FED-0BF2-289F-77BB-19DA5877696D}"/>
          </ac:picMkLst>
        </pc:picChg>
        <pc:picChg chg="add del mod ord">
          <ac:chgData name=" " userId="ebc40e0a9cafbfe1" providerId="LiveId" clId="{C0D5768C-935E-4731-BFE6-6D176888612E}" dt="2022-05-23T14:06:55.650" v="5141" actId="478"/>
          <ac:picMkLst>
            <pc:docMk/>
            <pc:sldMk cId="1602892552" sldId="298"/>
            <ac:picMk id="11" creationId="{C6E1C46B-E63A-C430-0005-C14E62F4C794}"/>
          </ac:picMkLst>
        </pc:picChg>
      </pc:sldChg>
      <pc:sldChg chg="del">
        <pc:chgData name=" " userId="ebc40e0a9cafbfe1" providerId="LiveId" clId="{C0D5768C-935E-4731-BFE6-6D176888612E}" dt="2022-05-19T15:28:16.985" v="15" actId="47"/>
        <pc:sldMkLst>
          <pc:docMk/>
          <pc:sldMk cId="2876207843" sldId="298"/>
        </pc:sldMkLst>
      </pc:sldChg>
      <pc:sldChg chg="addSp delSp modSp new mod">
        <pc:chgData name=" " userId="ebc40e0a9cafbfe1" providerId="LiveId" clId="{C0D5768C-935E-4731-BFE6-6D176888612E}" dt="2022-06-07T09:57:13.755" v="5409" actId="22"/>
        <pc:sldMkLst>
          <pc:docMk/>
          <pc:sldMk cId="112499135" sldId="299"/>
        </pc:sldMkLst>
        <pc:spChg chg="del">
          <ac:chgData name=" " userId="ebc40e0a9cafbfe1" providerId="LiveId" clId="{C0D5768C-935E-4731-BFE6-6D176888612E}" dt="2022-05-21T10:33:20.348" v="4166" actId="478"/>
          <ac:spMkLst>
            <pc:docMk/>
            <pc:sldMk cId="112499135" sldId="299"/>
            <ac:spMk id="2" creationId="{29260E15-15A9-9590-7A9B-3BB8D9F87868}"/>
          </ac:spMkLst>
        </pc:spChg>
        <pc:spChg chg="del">
          <ac:chgData name=" " userId="ebc40e0a9cafbfe1" providerId="LiveId" clId="{C0D5768C-935E-4731-BFE6-6D176888612E}" dt="2022-05-21T10:33:11.903" v="4162" actId="478"/>
          <ac:spMkLst>
            <pc:docMk/>
            <pc:sldMk cId="112499135" sldId="299"/>
            <ac:spMk id="3" creationId="{4EED319F-BF07-2CB5-D0A4-62202BE614C9}"/>
          </ac:spMkLst>
        </pc:spChg>
        <pc:spChg chg="add mod">
          <ac:chgData name=" " userId="ebc40e0a9cafbfe1" providerId="LiveId" clId="{C0D5768C-935E-4731-BFE6-6D176888612E}" dt="2022-05-21T10:37:06.129" v="4392" actId="20577"/>
          <ac:spMkLst>
            <pc:docMk/>
            <pc:sldMk cId="112499135" sldId="299"/>
            <ac:spMk id="7" creationId="{0F74EC98-196A-8003-C6DA-0D41BF13DEA6}"/>
          </ac:spMkLst>
        </pc:spChg>
        <pc:spChg chg="add del mod">
          <ac:chgData name=" " userId="ebc40e0a9cafbfe1" providerId="LiveId" clId="{C0D5768C-935E-4731-BFE6-6D176888612E}" dt="2022-06-07T09:57:10.716" v="5407" actId="478"/>
          <ac:spMkLst>
            <pc:docMk/>
            <pc:sldMk cId="112499135" sldId="299"/>
            <ac:spMk id="8" creationId="{D9AA69AC-A3B5-B54C-F9FF-38B84E31B049}"/>
          </ac:spMkLst>
        </pc:spChg>
        <pc:spChg chg="add mod">
          <ac:chgData name=" " userId="ebc40e0a9cafbfe1" providerId="LiveId" clId="{C0D5768C-935E-4731-BFE6-6D176888612E}" dt="2022-06-07T08:11:08.569" v="5404" actId="1076"/>
          <ac:spMkLst>
            <pc:docMk/>
            <pc:sldMk cId="112499135" sldId="299"/>
            <ac:spMk id="9" creationId="{2744BCA7-F624-1E11-66DE-9DDFC19685E5}"/>
          </ac:spMkLst>
        </pc:spChg>
        <pc:spChg chg="add del mod">
          <ac:chgData name=" " userId="ebc40e0a9cafbfe1" providerId="LiveId" clId="{C0D5768C-935E-4731-BFE6-6D176888612E}" dt="2022-05-21T10:36:48.979" v="4385"/>
          <ac:spMkLst>
            <pc:docMk/>
            <pc:sldMk cId="112499135" sldId="299"/>
            <ac:spMk id="9" creationId="{834BFC65-1AC0-9FFE-D2A4-45055FDA0A26}"/>
          </ac:spMkLst>
        </pc:spChg>
        <pc:picChg chg="add">
          <ac:chgData name=" " userId="ebc40e0a9cafbfe1" providerId="LiveId" clId="{C0D5768C-935E-4731-BFE6-6D176888612E}" dt="2022-06-07T09:57:13.755" v="5409" actId="22"/>
          <ac:picMkLst>
            <pc:docMk/>
            <pc:sldMk cId="112499135" sldId="299"/>
            <ac:picMk id="3" creationId="{CD0679A1-2A0A-E646-5CC3-0D1CC61A01A1}"/>
          </ac:picMkLst>
        </pc:picChg>
        <pc:picChg chg="add del mod">
          <ac:chgData name=" " userId="ebc40e0a9cafbfe1" providerId="LiveId" clId="{C0D5768C-935E-4731-BFE6-6D176888612E}" dt="2022-06-07T09:57:12.159" v="5408" actId="478"/>
          <ac:picMkLst>
            <pc:docMk/>
            <pc:sldMk cId="112499135" sldId="299"/>
            <ac:picMk id="6" creationId="{7E2C2B89-5BD9-B0B0-38CC-D702E613ABC9}"/>
          </ac:picMkLst>
        </pc:picChg>
      </pc:sldChg>
      <pc:sldChg chg="del">
        <pc:chgData name=" " userId="ebc40e0a9cafbfe1" providerId="LiveId" clId="{C0D5768C-935E-4731-BFE6-6D176888612E}" dt="2022-05-19T15:28:17.719" v="16" actId="47"/>
        <pc:sldMkLst>
          <pc:docMk/>
          <pc:sldMk cId="1274422410" sldId="300"/>
        </pc:sldMkLst>
      </pc:sldChg>
      <pc:sldChg chg="addSp delSp modSp add mod">
        <pc:chgData name=" " userId="ebc40e0a9cafbfe1" providerId="LiveId" clId="{C0D5768C-935E-4731-BFE6-6D176888612E}" dt="2022-07-11T12:34:27.744" v="7147" actId="20577"/>
        <pc:sldMkLst>
          <pc:docMk/>
          <pc:sldMk cId="3831365276" sldId="300"/>
        </pc:sldMkLst>
        <pc:spChg chg="mod">
          <ac:chgData name=" " userId="ebc40e0a9cafbfe1" providerId="LiveId" clId="{C0D5768C-935E-4731-BFE6-6D176888612E}" dt="2022-07-11T09:13:07.999" v="6220" actId="1076"/>
          <ac:spMkLst>
            <pc:docMk/>
            <pc:sldMk cId="3831365276" sldId="300"/>
            <ac:spMk id="3" creationId="{AF3591E0-C4ED-4098-9AF2-A9E9CCF1F0D5}"/>
          </ac:spMkLst>
        </pc:spChg>
        <pc:spChg chg="mod">
          <ac:chgData name=" " userId="ebc40e0a9cafbfe1" providerId="LiveId" clId="{C0D5768C-935E-4731-BFE6-6D176888612E}" dt="2022-07-11T09:12:10.932" v="6181" actId="20577"/>
          <ac:spMkLst>
            <pc:docMk/>
            <pc:sldMk cId="3831365276" sldId="300"/>
            <ac:spMk id="5" creationId="{6C4FDFB1-58ED-43FC-8507-890F2233D977}"/>
          </ac:spMkLst>
        </pc:spChg>
        <pc:spChg chg="del">
          <ac:chgData name=" " userId="ebc40e0a9cafbfe1" providerId="LiveId" clId="{C0D5768C-935E-4731-BFE6-6D176888612E}" dt="2022-07-11T09:12:23.022" v="6187" actId="478"/>
          <ac:spMkLst>
            <pc:docMk/>
            <pc:sldMk cId="3831365276" sldId="300"/>
            <ac:spMk id="6" creationId="{0F1AF966-93DA-49B3-9809-01E3B600F115}"/>
          </ac:spMkLst>
        </pc:spChg>
        <pc:spChg chg="add del mod">
          <ac:chgData name=" " userId="ebc40e0a9cafbfe1" providerId="LiveId" clId="{C0D5768C-935E-4731-BFE6-6D176888612E}" dt="2022-07-11T09:12:35.108" v="6192" actId="478"/>
          <ac:spMkLst>
            <pc:docMk/>
            <pc:sldMk cId="3831365276" sldId="300"/>
            <ac:spMk id="9" creationId="{B77B7D0E-379C-02A4-E3C7-AC825393C320}"/>
          </ac:spMkLst>
        </pc:spChg>
        <pc:spChg chg="del mod">
          <ac:chgData name=" " userId="ebc40e0a9cafbfe1" providerId="LiveId" clId="{C0D5768C-935E-4731-BFE6-6D176888612E}" dt="2022-07-11T09:12:15.843" v="6184" actId="478"/>
          <ac:spMkLst>
            <pc:docMk/>
            <pc:sldMk cId="3831365276" sldId="300"/>
            <ac:spMk id="13" creationId="{694A6137-4AC5-40A1-8C00-90F6A40FF512}"/>
          </ac:spMkLst>
        </pc:spChg>
        <pc:spChg chg="mod">
          <ac:chgData name=" " userId="ebc40e0a9cafbfe1" providerId="LiveId" clId="{C0D5768C-935E-4731-BFE6-6D176888612E}" dt="2022-07-11T12:34:27.744" v="7147" actId="20577"/>
          <ac:spMkLst>
            <pc:docMk/>
            <pc:sldMk cId="3831365276" sldId="300"/>
            <ac:spMk id="16" creationId="{7D06043C-48F0-4CBE-9E0F-B483CA71D7A1}"/>
          </ac:spMkLst>
        </pc:spChg>
        <pc:grpChg chg="del mod">
          <ac:chgData name=" " userId="ebc40e0a9cafbfe1" providerId="LiveId" clId="{C0D5768C-935E-4731-BFE6-6D176888612E}" dt="2022-07-11T09:24:45.548" v="6221" actId="478"/>
          <ac:grpSpMkLst>
            <pc:docMk/>
            <pc:sldMk cId="3831365276" sldId="300"/>
            <ac:grpSpMk id="24" creationId="{28CA94AD-407C-49FA-9DD8-80D65A7C1BB4}"/>
          </ac:grpSpMkLst>
        </pc:grpChg>
        <pc:picChg chg="del">
          <ac:chgData name=" " userId="ebc40e0a9cafbfe1" providerId="LiveId" clId="{C0D5768C-935E-4731-BFE6-6D176888612E}" dt="2022-07-11T09:12:22.202" v="6186" actId="478"/>
          <ac:picMkLst>
            <pc:docMk/>
            <pc:sldMk cId="3831365276" sldId="300"/>
            <ac:picMk id="8" creationId="{D3835F9E-614C-4909-8F64-25B068D532D2}"/>
          </ac:picMkLst>
        </pc:picChg>
        <pc:picChg chg="del">
          <ac:chgData name=" " userId="ebc40e0a9cafbfe1" providerId="LiveId" clId="{C0D5768C-935E-4731-BFE6-6D176888612E}" dt="2022-07-11T09:12:14.124" v="6182" actId="478"/>
          <ac:picMkLst>
            <pc:docMk/>
            <pc:sldMk cId="3831365276" sldId="300"/>
            <ac:picMk id="10" creationId="{3560D224-CA86-49FD-A2E3-90D7DFE03AD7}"/>
          </ac:picMkLst>
        </pc:picChg>
        <pc:picChg chg="add del mod">
          <ac:chgData name=" " userId="ebc40e0a9cafbfe1" providerId="LiveId" clId="{C0D5768C-935E-4731-BFE6-6D176888612E}" dt="2022-07-11T12:32:18.970" v="7106" actId="478"/>
          <ac:picMkLst>
            <pc:docMk/>
            <pc:sldMk cId="3831365276" sldId="300"/>
            <ac:picMk id="12" creationId="{EE05484D-AB67-4288-1BDC-6B87143BF3A2}"/>
          </ac:picMkLst>
        </pc:picChg>
        <pc:picChg chg="add del">
          <ac:chgData name=" " userId="ebc40e0a9cafbfe1" providerId="LiveId" clId="{C0D5768C-935E-4731-BFE6-6D176888612E}" dt="2022-07-11T09:26:22.825" v="6305" actId="22"/>
          <ac:picMkLst>
            <pc:docMk/>
            <pc:sldMk cId="3831365276" sldId="300"/>
            <ac:picMk id="17" creationId="{7276BBC1-2850-9F5B-378A-64848DE5B245}"/>
          </ac:picMkLst>
        </pc:picChg>
        <pc:picChg chg="add mod">
          <ac:chgData name=" " userId="ebc40e0a9cafbfe1" providerId="LiveId" clId="{C0D5768C-935E-4731-BFE6-6D176888612E}" dt="2022-07-11T12:32:23.824" v="7110" actId="1076"/>
          <ac:picMkLst>
            <pc:docMk/>
            <pc:sldMk cId="3831365276" sldId="300"/>
            <ac:picMk id="19" creationId="{F622A68C-DCCC-D61C-6C55-2E6F850B9D95}"/>
          </ac:picMkLst>
        </pc:picChg>
      </pc:sldChg>
      <pc:sldChg chg="addSp delSp modSp new mod">
        <pc:chgData name=" " userId="ebc40e0a9cafbfe1" providerId="LiveId" clId="{C0D5768C-935E-4731-BFE6-6D176888612E}" dt="2022-07-11T13:08:47.277" v="7195" actId="114"/>
        <pc:sldMkLst>
          <pc:docMk/>
          <pc:sldMk cId="3813382099" sldId="301"/>
        </pc:sldMkLst>
        <pc:spChg chg="del">
          <ac:chgData name=" " userId="ebc40e0a9cafbfe1" providerId="LiveId" clId="{C0D5768C-935E-4731-BFE6-6D176888612E}" dt="2022-07-11T08:48:28.195" v="5953" actId="478"/>
          <ac:spMkLst>
            <pc:docMk/>
            <pc:sldMk cId="3813382099" sldId="301"/>
            <ac:spMk id="2" creationId="{CA6F7203-A662-4648-E30D-9FFB34D443F0}"/>
          </ac:spMkLst>
        </pc:spChg>
        <pc:spChg chg="mod">
          <ac:chgData name=" " userId="ebc40e0a9cafbfe1" providerId="LiveId" clId="{C0D5768C-935E-4731-BFE6-6D176888612E}" dt="2022-07-11T13:08:47.277" v="7195" actId="114"/>
          <ac:spMkLst>
            <pc:docMk/>
            <pc:sldMk cId="3813382099" sldId="301"/>
            <ac:spMk id="3" creationId="{507C2F3B-5402-6F64-1C3E-E5374502BA55}"/>
          </ac:spMkLst>
        </pc:spChg>
        <pc:spChg chg="add mod">
          <ac:chgData name=" " userId="ebc40e0a9cafbfe1" providerId="LiveId" clId="{C0D5768C-935E-4731-BFE6-6D176888612E}" dt="2022-07-11T09:10:52.910" v="6112" actId="20577"/>
          <ac:spMkLst>
            <pc:docMk/>
            <pc:sldMk cId="3813382099" sldId="301"/>
            <ac:spMk id="7" creationId="{BA78C891-3F1B-F68A-336E-87B16669457C}"/>
          </ac:spMkLst>
        </pc:spChg>
        <pc:picChg chg="add del">
          <ac:chgData name=" " userId="ebc40e0a9cafbfe1" providerId="LiveId" clId="{C0D5768C-935E-4731-BFE6-6D176888612E}" dt="2022-07-11T08:48:31.406" v="5955" actId="22"/>
          <ac:picMkLst>
            <pc:docMk/>
            <pc:sldMk cId="3813382099" sldId="301"/>
            <ac:picMk id="6" creationId="{31B537E5-25D9-588C-D2C6-AB8B3F177936}"/>
          </ac:picMkLst>
        </pc:picChg>
        <pc:picChg chg="add del mod">
          <ac:chgData name=" " userId="ebc40e0a9cafbfe1" providerId="LiveId" clId="{C0D5768C-935E-4731-BFE6-6D176888612E}" dt="2022-07-11T11:28:32.573" v="6646" actId="478"/>
          <ac:picMkLst>
            <pc:docMk/>
            <pc:sldMk cId="3813382099" sldId="301"/>
            <ac:picMk id="9" creationId="{27B3DEF4-97D2-728E-B204-4D88AA011386}"/>
          </ac:picMkLst>
        </pc:picChg>
        <pc:picChg chg="add mod">
          <ac:chgData name=" " userId="ebc40e0a9cafbfe1" providerId="LiveId" clId="{C0D5768C-935E-4731-BFE6-6D176888612E}" dt="2022-07-11T12:34:59.496" v="7150" actId="1076"/>
          <ac:picMkLst>
            <pc:docMk/>
            <pc:sldMk cId="3813382099" sldId="301"/>
            <ac:picMk id="11" creationId="{810EB38D-9BFE-9A71-8EA4-D031FC4B5873}"/>
          </ac:picMkLst>
        </pc:picChg>
        <pc:picChg chg="add mod">
          <ac:chgData name=" " userId="ebc40e0a9cafbfe1" providerId="LiveId" clId="{C0D5768C-935E-4731-BFE6-6D176888612E}" dt="2022-07-11T11:28:38.429" v="6649" actId="1076"/>
          <ac:picMkLst>
            <pc:docMk/>
            <pc:sldMk cId="3813382099" sldId="301"/>
            <ac:picMk id="13" creationId="{8B2244B9-736C-8DFD-616B-1099366DAACE}"/>
          </ac:picMkLst>
        </pc:picChg>
      </pc:sldChg>
      <pc:sldChg chg="del">
        <pc:chgData name=" " userId="ebc40e0a9cafbfe1" providerId="LiveId" clId="{C0D5768C-935E-4731-BFE6-6D176888612E}" dt="2022-05-19T15:28:18.134" v="17" actId="47"/>
        <pc:sldMkLst>
          <pc:docMk/>
          <pc:sldMk cId="4079388308" sldId="301"/>
        </pc:sldMkLst>
      </pc:sldChg>
      <pc:sldChg chg="del">
        <pc:chgData name=" " userId="ebc40e0a9cafbfe1" providerId="LiveId" clId="{C0D5768C-935E-4731-BFE6-6D176888612E}" dt="2022-05-19T15:28:18.600" v="18" actId="47"/>
        <pc:sldMkLst>
          <pc:docMk/>
          <pc:sldMk cId="458504930" sldId="302"/>
        </pc:sldMkLst>
      </pc:sldChg>
      <pc:sldChg chg="addSp delSp modSp add mod">
        <pc:chgData name=" " userId="ebc40e0a9cafbfe1" providerId="LiveId" clId="{C0D5768C-935E-4731-BFE6-6D176888612E}" dt="2022-07-11T12:23:40.518" v="7102" actId="20577"/>
        <pc:sldMkLst>
          <pc:docMk/>
          <pc:sldMk cId="3292712489" sldId="302"/>
        </pc:sldMkLst>
        <pc:spChg chg="del">
          <ac:chgData name=" " userId="ebc40e0a9cafbfe1" providerId="LiveId" clId="{C0D5768C-935E-4731-BFE6-6D176888612E}" dt="2022-07-11T12:16:16.633" v="6843" actId="478"/>
          <ac:spMkLst>
            <pc:docMk/>
            <pc:sldMk cId="3292712489" sldId="302"/>
            <ac:spMk id="2" creationId="{D7E1796A-66ED-42BF-9676-548E5411A2B0}"/>
          </ac:spMkLst>
        </pc:spChg>
        <pc:spChg chg="del mod">
          <ac:chgData name=" " userId="ebc40e0a9cafbfe1" providerId="LiveId" clId="{C0D5768C-935E-4731-BFE6-6D176888612E}" dt="2022-07-11T12:16:12.425" v="6842" actId="478"/>
          <ac:spMkLst>
            <pc:docMk/>
            <pc:sldMk cId="3292712489" sldId="302"/>
            <ac:spMk id="3" creationId="{AF3591E0-C4ED-4098-9AF2-A9E9CCF1F0D5}"/>
          </ac:spMkLst>
        </pc:spChg>
        <pc:spChg chg="mod">
          <ac:chgData name=" " userId="ebc40e0a9cafbfe1" providerId="LiveId" clId="{C0D5768C-935E-4731-BFE6-6D176888612E}" dt="2022-07-11T09:37:42.397" v="6469" actId="20577"/>
          <ac:spMkLst>
            <pc:docMk/>
            <pc:sldMk cId="3292712489" sldId="302"/>
            <ac:spMk id="5" creationId="{6C4FDFB1-58ED-43FC-8507-890F2233D977}"/>
          </ac:spMkLst>
        </pc:spChg>
        <pc:spChg chg="add del mod">
          <ac:chgData name=" " userId="ebc40e0a9cafbfe1" providerId="LiveId" clId="{C0D5768C-935E-4731-BFE6-6D176888612E}" dt="2022-07-11T12:17:14.855" v="6927" actId="478"/>
          <ac:spMkLst>
            <pc:docMk/>
            <pc:sldMk cId="3292712489" sldId="302"/>
            <ac:spMk id="10" creationId="{4EE8CD07-392E-C8F4-C459-1E2AF38FA529}"/>
          </ac:spMkLst>
        </pc:spChg>
        <pc:spChg chg="add mod">
          <ac:chgData name=" " userId="ebc40e0a9cafbfe1" providerId="LiveId" clId="{C0D5768C-935E-4731-BFE6-6D176888612E}" dt="2022-07-11T12:18:45.892" v="6948" actId="1037"/>
          <ac:spMkLst>
            <pc:docMk/>
            <pc:sldMk cId="3292712489" sldId="302"/>
            <ac:spMk id="14" creationId="{DB63A5AB-8777-62BC-28C8-92C1C9EAA785}"/>
          </ac:spMkLst>
        </pc:spChg>
        <pc:spChg chg="mod">
          <ac:chgData name=" " userId="ebc40e0a9cafbfe1" providerId="LiveId" clId="{C0D5768C-935E-4731-BFE6-6D176888612E}" dt="2022-07-11T12:23:40.518" v="7102" actId="20577"/>
          <ac:spMkLst>
            <pc:docMk/>
            <pc:sldMk cId="3292712489" sldId="302"/>
            <ac:spMk id="16" creationId="{7D06043C-48F0-4CBE-9E0F-B483CA71D7A1}"/>
          </ac:spMkLst>
        </pc:spChg>
        <pc:picChg chg="add del mod">
          <ac:chgData name=" " userId="ebc40e0a9cafbfe1" providerId="LiveId" clId="{C0D5768C-935E-4731-BFE6-6D176888612E}" dt="2022-07-11T12:14:03.785" v="6833" actId="478"/>
          <ac:picMkLst>
            <pc:docMk/>
            <pc:sldMk cId="3292712489" sldId="302"/>
            <ac:picMk id="7" creationId="{5E00A46C-C8F3-97E4-72A1-2F7576E6FAAA}"/>
          </ac:picMkLst>
        </pc:picChg>
        <pc:picChg chg="add mod">
          <ac:chgData name=" " userId="ebc40e0a9cafbfe1" providerId="LiveId" clId="{C0D5768C-935E-4731-BFE6-6D176888612E}" dt="2022-07-11T12:18:48.871" v="6954" actId="1037"/>
          <ac:picMkLst>
            <pc:docMk/>
            <pc:sldMk cId="3292712489" sldId="302"/>
            <ac:picMk id="9" creationId="{E8D71772-C354-508C-9ACD-78A68DAA3B39}"/>
          </ac:picMkLst>
        </pc:picChg>
        <pc:picChg chg="del">
          <ac:chgData name=" " userId="ebc40e0a9cafbfe1" providerId="LiveId" clId="{C0D5768C-935E-4731-BFE6-6D176888612E}" dt="2022-07-11T09:30:57.845" v="6318" actId="478"/>
          <ac:picMkLst>
            <pc:docMk/>
            <pc:sldMk cId="3292712489" sldId="302"/>
            <ac:picMk id="12" creationId="{EE05484D-AB67-4288-1BDC-6B87143BF3A2}"/>
          </ac:picMkLst>
        </pc:picChg>
        <pc:picChg chg="add mod ord">
          <ac:chgData name=" " userId="ebc40e0a9cafbfe1" providerId="LiveId" clId="{C0D5768C-935E-4731-BFE6-6D176888612E}" dt="2022-07-11T12:16:33.072" v="6868" actId="1037"/>
          <ac:picMkLst>
            <pc:docMk/>
            <pc:sldMk cId="3292712489" sldId="302"/>
            <ac:picMk id="13" creationId="{90292052-5C02-3731-786B-460F57924FD5}"/>
          </ac:picMkLst>
        </pc:picChg>
      </pc:sldChg>
    </pc:docChg>
  </pc:docChgLst>
  <pc:docChgLst>
    <pc:chgData name=" " userId="ebc40e0a9cafbfe1" providerId="LiveId" clId="{F46F3883-DC04-43EC-8BA3-F9E9775896F3}"/>
    <pc:docChg chg="modSld">
      <pc:chgData name=" " userId="ebc40e0a9cafbfe1" providerId="LiveId" clId="{F46F3883-DC04-43EC-8BA3-F9E9775896F3}" dt="2022-01-26T08:54:31.672" v="53" actId="1038"/>
      <pc:docMkLst>
        <pc:docMk/>
      </pc:docMkLst>
      <pc:sldChg chg="modSp mod">
        <pc:chgData name=" " userId="ebc40e0a9cafbfe1" providerId="LiveId" clId="{F46F3883-DC04-43EC-8BA3-F9E9775896F3}" dt="2022-01-05T09:04:04.378" v="43" actId="20577"/>
        <pc:sldMkLst>
          <pc:docMk/>
          <pc:sldMk cId="3623715194" sldId="279"/>
        </pc:sldMkLst>
        <pc:spChg chg="mod">
          <ac:chgData name=" " userId="ebc40e0a9cafbfe1" providerId="LiveId" clId="{F46F3883-DC04-43EC-8BA3-F9E9775896F3}" dt="2022-01-05T09:04:04.378" v="43" actId="20577"/>
          <ac:spMkLst>
            <pc:docMk/>
            <pc:sldMk cId="3623715194" sldId="279"/>
            <ac:spMk id="6" creationId="{D2D40BC5-66F1-4C84-87C7-DE7CAAA1D222}"/>
          </ac:spMkLst>
        </pc:spChg>
      </pc:sldChg>
      <pc:sldChg chg="modSp mod">
        <pc:chgData name=" " userId="ebc40e0a9cafbfe1" providerId="LiveId" clId="{F46F3883-DC04-43EC-8BA3-F9E9775896F3}" dt="2022-01-26T08:54:31.672" v="53" actId="1038"/>
        <pc:sldMkLst>
          <pc:docMk/>
          <pc:sldMk cId="1829810124" sldId="280"/>
        </pc:sldMkLst>
        <pc:spChg chg="mod">
          <ac:chgData name=" " userId="ebc40e0a9cafbfe1" providerId="LiveId" clId="{F46F3883-DC04-43EC-8BA3-F9E9775896F3}" dt="2022-01-26T08:54:31.672" v="53" actId="1038"/>
          <ac:spMkLst>
            <pc:docMk/>
            <pc:sldMk cId="1829810124" sldId="280"/>
            <ac:spMk id="3" creationId="{E0424E27-0BC4-43B5-9FA7-D59F49049FF4}"/>
          </ac:spMkLst>
        </pc:spChg>
        <pc:spChg chg="mod">
          <ac:chgData name=" " userId="ebc40e0a9cafbfe1" providerId="LiveId" clId="{F46F3883-DC04-43EC-8BA3-F9E9775896F3}" dt="2022-01-05T09:04:08.098" v="44" actId="20577"/>
          <ac:spMkLst>
            <pc:docMk/>
            <pc:sldMk cId="1829810124" sldId="280"/>
            <ac:spMk id="10" creationId="{DCF9C42C-42DD-477B-A092-3FFE4B49EE93}"/>
          </ac:spMkLst>
        </pc:spChg>
      </pc:sldChg>
    </pc:docChg>
  </pc:docChgLst>
  <pc:docChgLst>
    <pc:chgData name="Thierry Van Cutsem" userId="ebc40e0a9cafbfe1" providerId="LiveId" clId="{C23C0156-FC22-4960-9383-B8B28EFE957F}"/>
    <pc:docChg chg="undo custSel modSld modNotesMaster modHandout">
      <pc:chgData name="Thierry Van Cutsem" userId="ebc40e0a9cafbfe1" providerId="LiveId" clId="{C23C0156-FC22-4960-9383-B8B28EFE957F}" dt="2022-11-23T09:01:22.116" v="1013" actId="478"/>
      <pc:docMkLst>
        <pc:docMk/>
      </pc:docMkLst>
      <pc:sldChg chg="addSp delSp modSp mod">
        <pc:chgData name="Thierry Van Cutsem" userId="ebc40e0a9cafbfe1" providerId="LiveId" clId="{C23C0156-FC22-4960-9383-B8B28EFE957F}" dt="2022-11-23T09:01:22.116" v="1013" actId="478"/>
        <pc:sldMkLst>
          <pc:docMk/>
          <pc:sldMk cId="1281091963" sldId="262"/>
        </pc:sldMkLst>
        <pc:picChg chg="add del">
          <ac:chgData name="Thierry Van Cutsem" userId="ebc40e0a9cafbfe1" providerId="LiveId" clId="{C23C0156-FC22-4960-9383-B8B28EFE957F}" dt="2022-11-23T09:01:22.116" v="1013" actId="478"/>
          <ac:picMkLst>
            <pc:docMk/>
            <pc:sldMk cId="1281091963" sldId="262"/>
            <ac:picMk id="4" creationId="{DBB224F1-703A-47BB-8472-DE9D33766405}"/>
          </ac:picMkLst>
        </pc:picChg>
        <pc:picChg chg="add del mod">
          <ac:chgData name="Thierry Van Cutsem" userId="ebc40e0a9cafbfe1" providerId="LiveId" clId="{C23C0156-FC22-4960-9383-B8B28EFE957F}" dt="2022-11-23T09:01:21.555" v="1012" actId="22"/>
          <ac:picMkLst>
            <pc:docMk/>
            <pc:sldMk cId="1281091963" sldId="262"/>
            <ac:picMk id="5" creationId="{922D7AE2-E786-E4C5-FAB7-3E6B66929D6D}"/>
          </ac:picMkLst>
        </pc:picChg>
      </pc:sldChg>
      <pc:sldChg chg="addSp delSp modSp mod">
        <pc:chgData name="Thierry Van Cutsem" userId="ebc40e0a9cafbfe1" providerId="LiveId" clId="{C23C0156-FC22-4960-9383-B8B28EFE957F}" dt="2022-11-03T15:04:23.819" v="90" actId="114"/>
        <pc:sldMkLst>
          <pc:docMk/>
          <pc:sldMk cId="3726700767" sldId="293"/>
        </pc:sldMkLst>
        <pc:spChg chg="mod">
          <ac:chgData name="Thierry Van Cutsem" userId="ebc40e0a9cafbfe1" providerId="LiveId" clId="{C23C0156-FC22-4960-9383-B8B28EFE957F}" dt="2022-11-03T15:04:04.959" v="88" actId="20577"/>
          <ac:spMkLst>
            <pc:docMk/>
            <pc:sldMk cId="3726700767" sldId="293"/>
            <ac:spMk id="14" creationId="{349DF698-A1D6-76E0-172A-11E8AE7721CA}"/>
          </ac:spMkLst>
        </pc:spChg>
        <pc:spChg chg="mod">
          <ac:chgData name="Thierry Van Cutsem" userId="ebc40e0a9cafbfe1" providerId="LiveId" clId="{C23C0156-FC22-4960-9383-B8B28EFE957F}" dt="2022-11-03T15:04:23.819" v="90" actId="114"/>
          <ac:spMkLst>
            <pc:docMk/>
            <pc:sldMk cId="3726700767" sldId="293"/>
            <ac:spMk id="20" creationId="{C4927198-53AC-20F8-41D5-85A404E8BF3E}"/>
          </ac:spMkLst>
        </pc:spChg>
        <pc:picChg chg="del">
          <ac:chgData name="Thierry Van Cutsem" userId="ebc40e0a9cafbfe1" providerId="LiveId" clId="{C23C0156-FC22-4960-9383-B8B28EFE957F}" dt="2022-11-03T15:01:17.249" v="0" actId="478"/>
          <ac:picMkLst>
            <pc:docMk/>
            <pc:sldMk cId="3726700767" sldId="293"/>
            <ac:picMk id="3" creationId="{C87E0AC9-8133-171A-0854-54B0D0C5A8FA}"/>
          </ac:picMkLst>
        </pc:picChg>
        <pc:picChg chg="add mod">
          <ac:chgData name="Thierry Van Cutsem" userId="ebc40e0a9cafbfe1" providerId="LiveId" clId="{C23C0156-FC22-4960-9383-B8B28EFE957F}" dt="2022-11-03T15:01:23.815" v="3" actId="1076"/>
          <ac:picMkLst>
            <pc:docMk/>
            <pc:sldMk cId="3726700767" sldId="293"/>
            <ac:picMk id="6" creationId="{9E1F0B43-10F4-478F-F39A-18A5E664DE43}"/>
          </ac:picMkLst>
        </pc:picChg>
      </pc:sldChg>
      <pc:sldChg chg="addSp delSp modSp mod">
        <pc:chgData name="Thierry Van Cutsem" userId="ebc40e0a9cafbfe1" providerId="LiveId" clId="{C23C0156-FC22-4960-9383-B8B28EFE957F}" dt="2022-11-05T08:43:44.135" v="995" actId="400"/>
        <pc:sldMkLst>
          <pc:docMk/>
          <pc:sldMk cId="4102422380" sldId="294"/>
        </pc:sldMkLst>
        <pc:spChg chg="add del mod">
          <ac:chgData name="Thierry Van Cutsem" userId="ebc40e0a9cafbfe1" providerId="LiveId" clId="{C23C0156-FC22-4960-9383-B8B28EFE957F}" dt="2022-11-05T08:43:39.930" v="994" actId="478"/>
          <ac:spMkLst>
            <pc:docMk/>
            <pc:sldMk cId="4102422380" sldId="294"/>
            <ac:spMk id="2" creationId="{27862A7A-6476-C6FE-C3DA-4DF56485D0C9}"/>
          </ac:spMkLst>
        </pc:spChg>
        <pc:spChg chg="mod">
          <ac:chgData name="Thierry Van Cutsem" userId="ebc40e0a9cafbfe1" providerId="LiveId" clId="{C23C0156-FC22-4960-9383-B8B28EFE957F}" dt="2022-11-05T08:43:44.135" v="995" actId="400"/>
          <ac:spMkLst>
            <pc:docMk/>
            <pc:sldMk cId="4102422380" sldId="294"/>
            <ac:spMk id="14" creationId="{349DF698-A1D6-76E0-172A-11E8AE7721CA}"/>
          </ac:spMkLst>
        </pc:spChg>
      </pc:sldChg>
      <pc:sldChg chg="modSp mod">
        <pc:chgData name="Thierry Van Cutsem" userId="ebc40e0a9cafbfe1" providerId="LiveId" clId="{C23C0156-FC22-4960-9383-B8B28EFE957F}" dt="2022-11-03T15:12:48.309" v="265" actId="20577"/>
        <pc:sldMkLst>
          <pc:docMk/>
          <pc:sldMk cId="1484297597" sldId="295"/>
        </pc:sldMkLst>
        <pc:spChg chg="mod">
          <ac:chgData name="Thierry Van Cutsem" userId="ebc40e0a9cafbfe1" providerId="LiveId" clId="{C23C0156-FC22-4960-9383-B8B28EFE957F}" dt="2022-11-03T15:12:48.309" v="265" actId="20577"/>
          <ac:spMkLst>
            <pc:docMk/>
            <pc:sldMk cId="1484297597" sldId="295"/>
            <ac:spMk id="14" creationId="{349DF698-A1D6-76E0-172A-11E8AE7721CA}"/>
          </ac:spMkLst>
        </pc:spChg>
      </pc:sldChg>
      <pc:sldChg chg="addSp delSp modSp mod">
        <pc:chgData name="Thierry Van Cutsem" userId="ebc40e0a9cafbfe1" providerId="LiveId" clId="{C23C0156-FC22-4960-9383-B8B28EFE957F}" dt="2022-11-05T08:43:19.882" v="993" actId="20577"/>
        <pc:sldMkLst>
          <pc:docMk/>
          <pc:sldMk cId="2670357307" sldId="296"/>
        </pc:sldMkLst>
        <pc:spChg chg="mod">
          <ac:chgData name="Thierry Van Cutsem" userId="ebc40e0a9cafbfe1" providerId="LiveId" clId="{C23C0156-FC22-4960-9383-B8B28EFE957F}" dt="2022-11-05T08:43:19.882" v="993" actId="20577"/>
          <ac:spMkLst>
            <pc:docMk/>
            <pc:sldMk cId="2670357307" sldId="296"/>
            <ac:spMk id="14" creationId="{349DF698-A1D6-76E0-172A-11E8AE7721CA}"/>
          </ac:spMkLst>
        </pc:spChg>
        <pc:picChg chg="add mod">
          <ac:chgData name="Thierry Van Cutsem" userId="ebc40e0a9cafbfe1" providerId="LiveId" clId="{C23C0156-FC22-4960-9383-B8B28EFE957F}" dt="2022-11-03T16:27:30.061" v="565" actId="1076"/>
          <ac:picMkLst>
            <pc:docMk/>
            <pc:sldMk cId="2670357307" sldId="296"/>
            <ac:picMk id="3" creationId="{B5A17F4B-C0DE-5DB4-540F-7AEF574247B5}"/>
          </ac:picMkLst>
        </pc:picChg>
        <pc:picChg chg="del mod">
          <ac:chgData name="Thierry Van Cutsem" userId="ebc40e0a9cafbfe1" providerId="LiveId" clId="{C23C0156-FC22-4960-9383-B8B28EFE957F}" dt="2022-11-03T16:27:18.690" v="561" actId="478"/>
          <ac:picMkLst>
            <pc:docMk/>
            <pc:sldMk cId="2670357307" sldId="296"/>
            <ac:picMk id="6" creationId="{5AF6AEDA-FFF7-0A09-5C1C-95A5B5BD1A78}"/>
          </ac:picMkLst>
        </pc:picChg>
      </pc:sldChg>
      <pc:sldChg chg="addSp delSp modSp mod">
        <pc:chgData name="Thierry Van Cutsem" userId="ebc40e0a9cafbfe1" providerId="LiveId" clId="{C23C0156-FC22-4960-9383-B8B28EFE957F}" dt="2022-11-17T17:24:57.930" v="1005" actId="1076"/>
        <pc:sldMkLst>
          <pc:docMk/>
          <pc:sldMk cId="1602892552" sldId="298"/>
        </pc:sldMkLst>
        <pc:spChg chg="del">
          <ac:chgData name="Thierry Van Cutsem" userId="ebc40e0a9cafbfe1" providerId="LiveId" clId="{C23C0156-FC22-4960-9383-B8B28EFE957F}" dt="2022-11-03T17:08:31.419" v="711" actId="478"/>
          <ac:spMkLst>
            <pc:docMk/>
            <pc:sldMk cId="1602892552" sldId="298"/>
            <ac:spMk id="9" creationId="{996A714C-CEBD-32FE-02D8-4F07ACEDFA91}"/>
          </ac:spMkLst>
        </pc:spChg>
        <pc:spChg chg="mod">
          <ac:chgData name="Thierry Van Cutsem" userId="ebc40e0a9cafbfe1" providerId="LiveId" clId="{C23C0156-FC22-4960-9383-B8B28EFE957F}" dt="2022-11-03T17:39:45.226" v="988" actId="20577"/>
          <ac:spMkLst>
            <pc:docMk/>
            <pc:sldMk cId="1602892552" sldId="298"/>
            <ac:spMk id="14" creationId="{349DF698-A1D6-76E0-172A-11E8AE7721CA}"/>
          </ac:spMkLst>
        </pc:spChg>
        <pc:graphicFrameChg chg="add del mod modGraphic">
          <ac:chgData name="Thierry Van Cutsem" userId="ebc40e0a9cafbfe1" providerId="LiveId" clId="{C23C0156-FC22-4960-9383-B8B28EFE957F}" dt="2022-11-03T17:18:00.457" v="811" actId="478"/>
          <ac:graphicFrameMkLst>
            <pc:docMk/>
            <pc:sldMk cId="1602892552" sldId="298"/>
            <ac:graphicFrameMk id="6" creationId="{FDC34603-91D5-1405-08B3-04C3180C6165}"/>
          </ac:graphicFrameMkLst>
        </pc:graphicFrameChg>
        <pc:picChg chg="add del mod ord">
          <ac:chgData name="Thierry Van Cutsem" userId="ebc40e0a9cafbfe1" providerId="LiveId" clId="{C23C0156-FC22-4960-9383-B8B28EFE957F}" dt="2022-11-17T17:24:33.960" v="998" actId="478"/>
          <ac:picMkLst>
            <pc:docMk/>
            <pc:sldMk cId="1602892552" sldId="298"/>
            <ac:picMk id="3" creationId="{772B4EEF-607C-70BA-07AA-DB518868439A}"/>
          </ac:picMkLst>
        </pc:picChg>
        <pc:picChg chg="add mod ord">
          <ac:chgData name="Thierry Van Cutsem" userId="ebc40e0a9cafbfe1" providerId="LiveId" clId="{C23C0156-FC22-4960-9383-B8B28EFE957F}" dt="2022-11-17T17:24:57.930" v="1005" actId="1076"/>
          <ac:picMkLst>
            <pc:docMk/>
            <pc:sldMk cId="1602892552" sldId="298"/>
            <ac:picMk id="6" creationId="{B8A2C6B2-F129-7D05-1FA6-D96D321D2D31}"/>
          </ac:picMkLst>
        </pc:picChg>
        <pc:picChg chg="mod">
          <ac:chgData name="Thierry Van Cutsem" userId="ebc40e0a9cafbfe1" providerId="LiveId" clId="{C23C0156-FC22-4960-9383-B8B28EFE957F}" dt="2022-11-03T17:38:32.480" v="985" actId="1076"/>
          <ac:picMkLst>
            <pc:docMk/>
            <pc:sldMk cId="1602892552" sldId="298"/>
            <ac:picMk id="7" creationId="{08408A1B-4F74-202E-6B80-189F7A9E21C9}"/>
          </ac:picMkLst>
        </pc:picChg>
        <pc:picChg chg="del">
          <ac:chgData name="Thierry Van Cutsem" userId="ebc40e0a9cafbfe1" providerId="LiveId" clId="{C23C0156-FC22-4960-9383-B8B28EFE957F}" dt="2022-11-03T17:07:16.845" v="684" actId="478"/>
          <ac:picMkLst>
            <pc:docMk/>
            <pc:sldMk cId="1602892552" sldId="298"/>
            <ac:picMk id="8" creationId="{84025036-DC33-F0BE-3DB1-C4F00072A9B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76E1114-6C8E-4CB4-9A52-101CDA3D06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9012"/>
          </a:xfrm>
          <a:prstGeom prst="rect">
            <a:avLst/>
          </a:prstGeom>
        </p:spPr>
        <p:txBody>
          <a:bodyPr vert="horz" lIns="96017" tIns="48009" rIns="96017" bIns="4800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9730BB2-28C3-4F5C-87A2-6AB1120303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99012"/>
          </a:xfrm>
          <a:prstGeom prst="rect">
            <a:avLst/>
          </a:prstGeom>
        </p:spPr>
        <p:txBody>
          <a:bodyPr vert="horz" lIns="96017" tIns="48009" rIns="96017" bIns="48009" rtlCol="0"/>
          <a:lstStyle>
            <a:lvl1pPr algn="r">
              <a:defRPr sz="1300"/>
            </a:lvl1pPr>
          </a:lstStyle>
          <a:p>
            <a:fld id="{CE3D33EA-BC84-4F9F-9E79-9DB41545966D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4E1BA4-CDBD-4512-B2B0-C781DAEF56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6680"/>
            <a:ext cx="2971800" cy="499012"/>
          </a:xfrm>
          <a:prstGeom prst="rect">
            <a:avLst/>
          </a:prstGeom>
        </p:spPr>
        <p:txBody>
          <a:bodyPr vert="horz" lIns="96017" tIns="48009" rIns="96017" bIns="4800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95E496-3594-47D2-8DA2-50CE066A006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9446680"/>
            <a:ext cx="2971800" cy="499012"/>
          </a:xfrm>
          <a:prstGeom prst="rect">
            <a:avLst/>
          </a:prstGeom>
        </p:spPr>
        <p:txBody>
          <a:bodyPr vert="horz" lIns="96017" tIns="48009" rIns="96017" bIns="48009" rtlCol="0" anchor="b"/>
          <a:lstStyle>
            <a:lvl1pPr algn="r">
              <a:defRPr sz="1300"/>
            </a:lvl1pPr>
          </a:lstStyle>
          <a:p>
            <a:fld id="{AA52C008-3078-415A-BA15-4F34AB3ECD6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282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9012"/>
          </a:xfrm>
          <a:prstGeom prst="rect">
            <a:avLst/>
          </a:prstGeom>
        </p:spPr>
        <p:txBody>
          <a:bodyPr vert="horz" lIns="96017" tIns="48009" rIns="96017" bIns="48009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99012"/>
          </a:xfrm>
          <a:prstGeom prst="rect">
            <a:avLst/>
          </a:prstGeom>
        </p:spPr>
        <p:txBody>
          <a:bodyPr vert="horz" lIns="96017" tIns="48009" rIns="96017" bIns="48009" rtlCol="0"/>
          <a:lstStyle>
            <a:lvl1pPr algn="r">
              <a:defRPr sz="1300"/>
            </a:lvl1pPr>
          </a:lstStyle>
          <a:p>
            <a:fld id="{30B8821C-F0BE-4D29-A473-C2F686F4B005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017" tIns="48009" rIns="96017" bIns="48009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6017" tIns="48009" rIns="96017" bIns="48009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6680"/>
            <a:ext cx="2971800" cy="499012"/>
          </a:xfrm>
          <a:prstGeom prst="rect">
            <a:avLst/>
          </a:prstGeom>
        </p:spPr>
        <p:txBody>
          <a:bodyPr vert="horz" lIns="96017" tIns="48009" rIns="96017" bIns="48009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9446680"/>
            <a:ext cx="2971800" cy="499012"/>
          </a:xfrm>
          <a:prstGeom prst="rect">
            <a:avLst/>
          </a:prstGeom>
        </p:spPr>
        <p:txBody>
          <a:bodyPr vert="horz" lIns="96017" tIns="48009" rIns="96017" bIns="48009" rtlCol="0" anchor="b"/>
          <a:lstStyle>
            <a:lvl1pPr algn="r">
              <a:defRPr sz="1300"/>
            </a:lvl1pPr>
          </a:lstStyle>
          <a:p>
            <a:fld id="{B5CC55A7-A6F1-49BA-93FD-87A14D9F431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830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EA277B-0ADD-4E52-9BEC-CD7FE16AC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16AD02B-7B97-4C7D-AFAD-19AA80535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CA184A-B1CD-4468-B73E-E6E376F9A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757FD-9214-4B6F-BDCA-69BC6896AE52}" type="datetime1">
              <a:rPr lang="en-US" smtClean="0"/>
              <a:t>3/28/2024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C6C4D6-7E22-4959-B687-D9235519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1EE9B7-5F33-42B3-874B-3F280A63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8662-6838-4B55-86A0-D22FDEA2B50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61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E843F2-2874-4BE9-A58E-75524A249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59153FB-8775-4697-8FC1-E13F8EACA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9B418A-3037-4A1A-9F7D-600BBFD69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DCEA4-5E30-4329-9A11-1A88AE243F05}" type="datetime1">
              <a:rPr lang="en-US" smtClean="0"/>
              <a:t>3/28/2024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198F36-44A5-4A1C-8C0A-97B3E24A2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1EC578-763E-433E-B988-2BE65842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8662-6838-4B55-86A0-D22FDEA2B50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8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93CBBB0-B0DA-4479-906A-CBAB1CD6BB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EC439A1-74E9-4E7B-A70A-9A293BAFB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FEEE71-9ACA-44A1-BF27-484A6688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EB476-CF7E-4BB4-9E29-8923BE10068D}" type="datetime1">
              <a:rPr lang="en-US" smtClean="0"/>
              <a:t>3/28/2024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317212-D36A-45B3-BAEF-FFA08CE5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20F374-0217-4D52-A5C7-7790D885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8662-6838-4B55-86A0-D22FDEA2B50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83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5A5CC6-FD1E-4C6C-993F-02ED9E69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F927AB-0074-4A44-B02A-3948FD360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A87F5C-3CC7-4097-ACF2-BFA9127E4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6E04-741D-4C83-B3AA-2B94E8A6A038}" type="datetime1">
              <a:rPr lang="en-US" smtClean="0"/>
              <a:t>3/28/2024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B923D0-00AE-4C7C-A495-8292143D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AADBD6-547F-45A3-BDCD-9BFBCCF0B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8662-6838-4B55-86A0-D22FDEA2B50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3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45B43-F469-4D18-B479-394FC0643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2738FE-2331-423C-BD64-3F730A873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A26113-7E7D-4B42-948F-8C8FC4F00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B2D4B-10D3-4575-9B7C-0E84955F91F5}" type="datetime1">
              <a:rPr lang="en-US" smtClean="0"/>
              <a:t>3/28/2024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1D20F0-AF43-465E-9CDA-AA42C0E24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CE737D-39BA-4304-8B0B-FCF39401E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8662-6838-4B55-86A0-D22FDEA2B50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1B3905-4ED3-407A-82D0-D21773DD9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93EC9D-E568-436F-AD53-7ABADCE7C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3DEE4CF-DB73-47A8-BBA8-F20FB878E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BA9440-968B-4EA7-BD16-F3DE427D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914A5-64A3-4062-9772-8AF205B1EDA9}" type="datetime1">
              <a:rPr lang="en-US" smtClean="0"/>
              <a:t>3/28/2024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611227-2B03-4D40-856A-C253BDE7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39E3B5-93ED-4876-B30C-98A3D76B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8662-6838-4B55-86A0-D22FDEA2B50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2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A9BEAB-26E8-4B7A-BBB0-3064CB9EC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59F3D4A-F314-490E-923F-F2C20C5BF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862025B-2962-425E-9676-517479F67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116D962-CDF1-412F-8429-5E84ADA1BA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F035057-7672-4271-9B36-734DC2F88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1EADBCF-9295-4B7F-AA48-5FDF6B09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D7E4C2-6B9E-4E43-BF65-01071F7CF6F8}" type="datetime1">
              <a:rPr lang="en-US" smtClean="0"/>
              <a:t>3/28/2024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C560212-28BD-4713-82FC-18C3BC0E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DFFE34A-7773-40B0-822A-DF193675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8662-6838-4B55-86A0-D22FDEA2B50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8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B85507-3F8A-480E-B019-2A4B39CC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96F3F51-BB50-4868-B161-C739F1450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CCDA-C409-412A-87B4-20C14CE9EC40}" type="datetime1">
              <a:rPr lang="en-US" smtClean="0"/>
              <a:t>3/28/2024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C18AE6-76E8-4806-B256-5A62DDC2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27749F1-E3B6-4B03-ACE9-B45541DB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8662-6838-4B55-86A0-D22FDEA2B50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4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ACCE472-6270-4468-AFFA-41E9CE7B4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42805-4595-4068-A5D9-DE12916880D7}" type="datetime1">
              <a:rPr lang="en-US" smtClean="0"/>
              <a:t>3/28/2024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5C5F725-A4E9-42DE-8B8C-2C960DC6D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0BD588-7432-4AC6-9F20-4F3801EA8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8662-6838-4B55-86A0-D22FDEA2B50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74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A6EDB-D3AE-4977-8D04-F18A0C0FB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CD1EC4-126D-43BE-8D2C-C34E2C70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98940C-9B38-4EC7-853F-64C7CF68B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6973E4-195C-43A2-B78B-6EB94881D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6688E-BBA4-4678-9C45-1B31FE8CCC9F}" type="datetime1">
              <a:rPr lang="en-US" smtClean="0"/>
              <a:t>3/28/2024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389BCE-DC11-4B8B-BCF0-183C4CA2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4CF7FC-6992-44C3-9AFD-649ABA924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8662-6838-4B55-86A0-D22FDEA2B50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351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8062F-DF47-417C-9360-329BF49EA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8D6D5B8-1850-4453-881A-D1ED3FFEF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A73B92-99D3-45FD-95A3-4B26CCA92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0C6647-2D1E-4224-A758-A2B94D8F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D582-A0C8-4CA5-B256-41671C2BAA39}" type="datetime1">
              <a:rPr lang="en-US" smtClean="0"/>
              <a:t>3/28/2024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A7A78B-F5C9-4941-BAB5-3E74216B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341C04-C158-4BEB-947D-12AA3625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8662-6838-4B55-86A0-D22FDEA2B50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59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081AF87-B9D4-48B9-81B1-EE287DD27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D893DC-6552-4D6D-BF64-14A5A936F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6C52ED-53BD-43A3-A21F-AFFD33057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A6FFD-1A45-4D33-9A98-79C9CDCB04C7}" type="datetime1">
              <a:rPr lang="en-US" smtClean="0"/>
              <a:t>3/28/2024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336022-68FB-42DB-8986-0984BFAA2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5B6697-3254-4EF0-9B88-59F06C745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F8662-6838-4B55-86A0-D22FDEA2B508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1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ierryvancutsem.github.io/home/" TargetMode="External"/><Relationship Id="rId2" Type="http://schemas.openxmlformats.org/officeDocument/2006/relationships/hyperlink" Target="mailto:thierry.h.van.cutsem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thierry.h.van.cutsem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591CD3-5E1F-4EFB-8ECB-D69A5F4DE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562" y="607704"/>
            <a:ext cx="10831829" cy="1889029"/>
          </a:xfrm>
        </p:spPr>
        <p:txBody>
          <a:bodyPr>
            <a:normAutofit fontScale="90000"/>
          </a:bodyPr>
          <a:lstStyle/>
          <a:p>
            <a:br>
              <a:rPr lang="en-US" sz="4000" dirty="0">
                <a:latin typeface="+mn-lt"/>
              </a:rPr>
            </a:br>
            <a:r>
              <a:rPr lang="en-US" sz="4000" dirty="0">
                <a:latin typeface="+mn-lt"/>
              </a:rPr>
              <a:t>A four-VSC benchmark system :</a:t>
            </a:r>
            <a:br>
              <a:rPr lang="en-US" sz="4000" dirty="0">
                <a:latin typeface="+mn-lt"/>
              </a:rPr>
            </a:br>
            <a:br>
              <a:rPr lang="en-US" sz="4000" dirty="0">
                <a:latin typeface="+mn-lt"/>
              </a:rPr>
            </a:br>
            <a:r>
              <a:rPr lang="en-US" sz="4000" dirty="0">
                <a:latin typeface="+mn-lt"/>
              </a:rPr>
              <a:t>grid data and operating points</a:t>
            </a:r>
          </a:p>
        </p:txBody>
      </p:sp>
      <p:sp>
        <p:nvSpPr>
          <p:cNvPr id="5" name="Sous-titre 2">
            <a:extLst>
              <a:ext uri="{FF2B5EF4-FFF2-40B4-BE49-F238E27FC236}">
                <a16:creationId xmlns:a16="http://schemas.microsoft.com/office/drawing/2014/main" id="{2C6908A0-FC10-B2E0-9204-2AD014973FE9}"/>
              </a:ext>
            </a:extLst>
          </p:cNvPr>
          <p:cNvSpPr txBox="1">
            <a:spLocks/>
          </p:cNvSpPr>
          <p:nvPr/>
        </p:nvSpPr>
        <p:spPr>
          <a:xfrm>
            <a:off x="1758476" y="3216729"/>
            <a:ext cx="9144000" cy="293413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600" dirty="0"/>
              <a:t>Thierry Van Cutsem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hlinkClick r:id="rId2"/>
              </a:rPr>
              <a:t>thierry.h.van.cutsem@gmail.com</a:t>
            </a:r>
            <a:r>
              <a:rPr lang="en-US" sz="1800" dirty="0"/>
              <a:t>     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hlinkClick r:id="rId3"/>
              </a:rPr>
              <a:t>https://thierryvancutsem.github.io/home/</a:t>
            </a:r>
            <a:endParaRPr lang="en-US" sz="1800" dirty="0"/>
          </a:p>
          <a:p>
            <a:pPr>
              <a:lnSpc>
                <a:spcPct val="100000"/>
              </a:lnSpc>
            </a:pPr>
            <a:endParaRPr lang="en-US" sz="2600" dirty="0"/>
          </a:p>
          <a:p>
            <a:pPr>
              <a:lnSpc>
                <a:spcPct val="100000"/>
              </a:lnSpc>
            </a:pPr>
            <a:endParaRPr lang="en-US" sz="2600" dirty="0"/>
          </a:p>
          <a:p>
            <a:r>
              <a:rPr lang="en-US" dirty="0"/>
              <a:t>March 28, 2024</a:t>
            </a:r>
          </a:p>
        </p:txBody>
      </p:sp>
    </p:spTree>
    <p:extLst>
      <p:ext uri="{BB962C8B-B14F-4D97-AF65-F5344CB8AC3E}">
        <p14:creationId xmlns:p14="http://schemas.microsoft.com/office/powerpoint/2010/main" val="372845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F27D72-24B0-49B4-9EE6-5D23B28C9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440" y="367393"/>
            <a:ext cx="10515600" cy="966796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Motivation and objectives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DF3B50-9FD1-4DDA-AF21-A855D9F8E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243" y="1334189"/>
            <a:ext cx="11260364" cy="4008790"/>
          </a:xfr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400" dirty="0"/>
              <a:t>Power-electronics converters push the phasor approximation to its limit (and beyond…)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400" dirty="0"/>
              <a:t>There is a need for benchmark systems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000" dirty="0"/>
              <a:t>with large penetration of converters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000" dirty="0"/>
              <a:t>small enough to be easily tractable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000" dirty="0"/>
              <a:t>complex enough to reflect real-life systems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sz="2000" dirty="0"/>
              <a:t>easily implemented in various simulation tools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400" dirty="0"/>
              <a:t>A 100% power electronics, 4-VSC test system is presented</a:t>
            </a:r>
            <a:endParaRPr lang="en-US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400" dirty="0"/>
              <a:t>Models and data are available in open source</a:t>
            </a:r>
          </a:p>
          <a:p>
            <a:pPr marL="457200" lvl="1" indent="0">
              <a:lnSpc>
                <a:spcPct val="110000"/>
              </a:lnSpc>
              <a:spcBef>
                <a:spcPts val="600"/>
              </a:spcBef>
              <a:buNone/>
            </a:pPr>
            <a:endParaRPr lang="en-US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8DD3CF-56D7-4F70-B1B8-5622E4D0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8662-6838-4B55-86A0-D22FDEA2B5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0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F27D72-24B0-49B4-9EE6-5D23B28C9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6525" y="0"/>
            <a:ext cx="6810375" cy="107526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Topology and main characteristics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BFAF5D1-BB89-4F50-A893-E72CA86C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8662-6838-4B55-86A0-D22FDEA2B508}" type="slidenum">
              <a:rPr lang="en-US" smtClean="0"/>
              <a:t>3</a:t>
            </a:fld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BA4E169-531F-8EF3-04F2-BC30B967B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415" y="1002179"/>
            <a:ext cx="7763485" cy="555622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D74CD2E1-ABA0-3F7F-94CC-C5EB6681B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732" y="983825"/>
            <a:ext cx="7982332" cy="576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13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F27D72-24B0-49B4-9EE6-5D23B28C9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551" y="0"/>
            <a:ext cx="7053943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Network parameters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BFAF5D1-BB89-4F50-A893-E72CA86C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8662-6838-4B55-86A0-D22FDEA2B50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9E8BF8B-051A-4A3D-B8E1-407F8F958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929930"/>
              </p:ext>
            </p:extLst>
          </p:nvPr>
        </p:nvGraphicFramePr>
        <p:xfrm>
          <a:off x="965925" y="1747276"/>
          <a:ext cx="10087926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5382">
                  <a:extLst>
                    <a:ext uri="{9D8B030D-6E8A-4147-A177-3AD203B41FA5}">
                      <a16:colId xmlns:a16="http://schemas.microsoft.com/office/drawing/2014/main" val="424890287"/>
                    </a:ext>
                  </a:extLst>
                </a:gridCol>
                <a:gridCol w="2323211">
                  <a:extLst>
                    <a:ext uri="{9D8B030D-6E8A-4147-A177-3AD203B41FA5}">
                      <a16:colId xmlns:a16="http://schemas.microsoft.com/office/drawing/2014/main" val="3807103523"/>
                    </a:ext>
                  </a:extLst>
                </a:gridCol>
                <a:gridCol w="1255382">
                  <a:extLst>
                    <a:ext uri="{9D8B030D-6E8A-4147-A177-3AD203B41FA5}">
                      <a16:colId xmlns:a16="http://schemas.microsoft.com/office/drawing/2014/main" val="2916327864"/>
                    </a:ext>
                  </a:extLst>
                </a:gridCol>
                <a:gridCol w="1255382">
                  <a:extLst>
                    <a:ext uri="{9D8B030D-6E8A-4147-A177-3AD203B41FA5}">
                      <a16:colId xmlns:a16="http://schemas.microsoft.com/office/drawing/2014/main" val="1925120352"/>
                    </a:ext>
                  </a:extLst>
                </a:gridCol>
                <a:gridCol w="1487805">
                  <a:extLst>
                    <a:ext uri="{9D8B030D-6E8A-4147-A177-3AD203B41FA5}">
                      <a16:colId xmlns:a16="http://schemas.microsoft.com/office/drawing/2014/main" val="2967751778"/>
                    </a:ext>
                  </a:extLst>
                </a:gridCol>
                <a:gridCol w="1255382">
                  <a:extLst>
                    <a:ext uri="{9D8B030D-6E8A-4147-A177-3AD203B41FA5}">
                      <a16:colId xmlns:a16="http://schemas.microsoft.com/office/drawing/2014/main" val="66047155"/>
                    </a:ext>
                  </a:extLst>
                </a:gridCol>
                <a:gridCol w="1255382">
                  <a:extLst>
                    <a:ext uri="{9D8B030D-6E8A-4147-A177-3AD203B41FA5}">
                      <a16:colId xmlns:a16="http://schemas.microsoft.com/office/drawing/2014/main" val="3078327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line / cable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nominal </a:t>
                      </a:r>
                    </a:p>
                    <a:p>
                      <a:pPr algn="ctr"/>
                      <a:r>
                        <a:rPr lang="en-US" sz="2400" dirty="0"/>
                        <a:t>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  </a:t>
                      </a:r>
                    </a:p>
                    <a:p>
                      <a:pPr algn="ctr"/>
                      <a:r>
                        <a:rPr lang="en-US" sz="2400" dirty="0"/>
                        <a:t>(</a:t>
                      </a:r>
                      <a:r>
                        <a:rPr lang="en-US" sz="2400" dirty="0">
                          <a:sym typeface="Symbol" panose="05050102010706020507" pitchFamily="18" charset="2"/>
                        </a:rPr>
                        <a:t>)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  </a:t>
                      </a:r>
                    </a:p>
                    <a:p>
                      <a:pPr algn="ctr"/>
                      <a:r>
                        <a:rPr lang="en-US" sz="2400" dirty="0"/>
                        <a:t>(</a:t>
                      </a:r>
                      <a:r>
                        <a:rPr lang="en-US" sz="2400" dirty="0">
                          <a:sym typeface="Symbol" panose="05050102010706020507" pitchFamily="18" charset="2"/>
                        </a:rPr>
                        <a:t>)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ym typeface="Symbol" panose="05050102010706020507" pitchFamily="18" charset="2"/>
                        </a:rPr>
                        <a:t>C/2  </a:t>
                      </a:r>
                    </a:p>
                    <a:p>
                      <a:pPr algn="ctr"/>
                      <a:r>
                        <a:rPr lang="en-US" sz="2400" dirty="0">
                          <a:sym typeface="Symbol" panose="05050102010706020507" pitchFamily="18" charset="2"/>
                        </a:rPr>
                        <a:t>(S)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length  </a:t>
                      </a:r>
                    </a:p>
                    <a:p>
                      <a:pPr algn="ctr"/>
                      <a:r>
                        <a:rPr lang="en-US" sz="2400" dirty="0"/>
                        <a:t>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Snom</a:t>
                      </a:r>
                      <a:r>
                        <a:rPr lang="en-US" sz="2400" dirty="0"/>
                        <a:t> (MVA)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630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A-C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576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A-B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10.24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87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B-C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29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A2-E 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358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B2-F 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 km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78986"/>
                  </a:ext>
                </a:extLst>
              </a:tr>
            </a:tbl>
          </a:graphicData>
        </a:graphic>
      </p:graphicFrame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63EEC852-17C4-4D88-99E6-423A0EE8E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925" y="5440613"/>
            <a:ext cx="5513252" cy="784830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  * data of a single circuit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** data of 6 cables in parallel (400 MVA each)</a:t>
            </a:r>
          </a:p>
        </p:txBody>
      </p:sp>
    </p:spTree>
    <p:extLst>
      <p:ext uri="{BB962C8B-B14F-4D97-AF65-F5344CB8AC3E}">
        <p14:creationId xmlns:p14="http://schemas.microsoft.com/office/powerpoint/2010/main" val="417894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BFAF5D1-BB89-4F50-A893-E72CA86C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8662-6838-4B55-86A0-D22FDEA2B508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79E8BF8B-051A-4A3D-B8E1-407F8F958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364888"/>
              </p:ext>
            </p:extLst>
          </p:nvPr>
        </p:nvGraphicFramePr>
        <p:xfrm>
          <a:off x="1226506" y="191283"/>
          <a:ext cx="9343224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062">
                  <a:extLst>
                    <a:ext uri="{9D8B030D-6E8A-4147-A177-3AD203B41FA5}">
                      <a16:colId xmlns:a16="http://schemas.microsoft.com/office/drawing/2014/main" val="424890287"/>
                    </a:ext>
                  </a:extLst>
                </a:gridCol>
                <a:gridCol w="2323211">
                  <a:extLst>
                    <a:ext uri="{9D8B030D-6E8A-4147-A177-3AD203B41FA5}">
                      <a16:colId xmlns:a16="http://schemas.microsoft.com/office/drawing/2014/main" val="3807103523"/>
                    </a:ext>
                  </a:extLst>
                </a:gridCol>
                <a:gridCol w="1255382">
                  <a:extLst>
                    <a:ext uri="{9D8B030D-6E8A-4147-A177-3AD203B41FA5}">
                      <a16:colId xmlns:a16="http://schemas.microsoft.com/office/drawing/2014/main" val="2916327864"/>
                    </a:ext>
                  </a:extLst>
                </a:gridCol>
                <a:gridCol w="1255382">
                  <a:extLst>
                    <a:ext uri="{9D8B030D-6E8A-4147-A177-3AD203B41FA5}">
                      <a16:colId xmlns:a16="http://schemas.microsoft.com/office/drawing/2014/main" val="1925120352"/>
                    </a:ext>
                  </a:extLst>
                </a:gridCol>
                <a:gridCol w="1487805">
                  <a:extLst>
                    <a:ext uri="{9D8B030D-6E8A-4147-A177-3AD203B41FA5}">
                      <a16:colId xmlns:a16="http://schemas.microsoft.com/office/drawing/2014/main" val="2967751778"/>
                    </a:ext>
                  </a:extLst>
                </a:gridCol>
                <a:gridCol w="1255382">
                  <a:extLst>
                    <a:ext uri="{9D8B030D-6E8A-4147-A177-3AD203B41FA5}">
                      <a16:colId xmlns:a16="http://schemas.microsoft.com/office/drawing/2014/main" val="30783277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transformer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nominal </a:t>
                      </a:r>
                    </a:p>
                    <a:p>
                      <a:pPr algn="ctr"/>
                      <a:r>
                        <a:rPr lang="en-US" sz="2400" dirty="0"/>
                        <a:t>voltages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  </a:t>
                      </a:r>
                    </a:p>
                    <a:p>
                      <a:pPr algn="ctr"/>
                      <a:r>
                        <a:rPr lang="en-US" sz="2400" dirty="0"/>
                        <a:t>(</a:t>
                      </a:r>
                      <a:r>
                        <a:rPr lang="en-US" sz="2400" dirty="0">
                          <a:sym typeface="Symbol" panose="05050102010706020507" pitchFamily="18" charset="2"/>
                        </a:rPr>
                        <a:t>%)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  </a:t>
                      </a:r>
                    </a:p>
                    <a:p>
                      <a:pPr algn="ctr"/>
                      <a:r>
                        <a:rPr lang="en-US" sz="2400" dirty="0"/>
                        <a:t>(</a:t>
                      </a:r>
                      <a:r>
                        <a:rPr lang="en-US" sz="2400" dirty="0">
                          <a:sym typeface="Symbol" panose="05050102010706020507" pitchFamily="18" charset="2"/>
                        </a:rPr>
                        <a:t>%)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ym typeface="Symbol" panose="05050102010706020507" pitchFamily="18" charset="2"/>
                        </a:rPr>
                        <a:t>transfo</a:t>
                      </a:r>
                      <a:endParaRPr lang="en-US" sz="2400" dirty="0">
                        <a:sym typeface="Symbol" panose="05050102010706020507" pitchFamily="18" charset="2"/>
                      </a:endParaRPr>
                    </a:p>
                    <a:p>
                      <a:pPr algn="ctr"/>
                      <a:r>
                        <a:rPr lang="en-US" sz="2400" dirty="0">
                          <a:sym typeface="Symbol" panose="05050102010706020507" pitchFamily="18" charset="2"/>
                        </a:rPr>
                        <a:t>ratio </a:t>
                      </a:r>
                      <a:r>
                        <a:rPr lang="en-US" sz="2400" dirty="0"/>
                        <a:t>(</a:t>
                      </a:r>
                      <a:r>
                        <a:rPr lang="en-US" sz="2400" dirty="0">
                          <a:sym typeface="Symbol" panose="05050102010706020507" pitchFamily="18" charset="2"/>
                        </a:rPr>
                        <a:t>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Snom</a:t>
                      </a:r>
                      <a:r>
                        <a:rPr lang="en-US" sz="2400" dirty="0"/>
                        <a:t> (MVA)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630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A1-A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320 / 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576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B1-B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320 / 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87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A2-A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225 / 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29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B2-B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225 / 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201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WP1-E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66 / 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358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WP2-F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66 / 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978986"/>
                  </a:ext>
                </a:extLst>
              </a:tr>
            </a:tbl>
          </a:graphicData>
        </a:graphic>
      </p:graphicFrame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63EEC852-17C4-4D88-99E6-423A0EE8E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505" y="3757443"/>
            <a:ext cx="3100566" cy="861774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dirty="0"/>
              <a:t>* 6 transformers in parallel,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400 MVA each</a:t>
            </a:r>
          </a:p>
        </p:txBody>
      </p:sp>
      <p:graphicFrame>
        <p:nvGraphicFramePr>
          <p:cNvPr id="2" name="Tableau 10">
            <a:extLst>
              <a:ext uri="{FF2B5EF4-FFF2-40B4-BE49-F238E27FC236}">
                <a16:creationId xmlns:a16="http://schemas.microsoft.com/office/drawing/2014/main" id="{867E7340-3552-A3B6-636D-EEB582660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529820"/>
              </p:ext>
            </p:extLst>
          </p:nvPr>
        </p:nvGraphicFramePr>
        <p:xfrm>
          <a:off x="5078186" y="3886979"/>
          <a:ext cx="3567119" cy="2834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7485">
                  <a:extLst>
                    <a:ext uri="{9D8B030D-6E8A-4147-A177-3AD203B41FA5}">
                      <a16:colId xmlns:a16="http://schemas.microsoft.com/office/drawing/2014/main" val="3709195518"/>
                    </a:ext>
                  </a:extLst>
                </a:gridCol>
                <a:gridCol w="1057275">
                  <a:extLst>
                    <a:ext uri="{9D8B030D-6E8A-4147-A177-3AD203B41FA5}">
                      <a16:colId xmlns:a16="http://schemas.microsoft.com/office/drawing/2014/main" val="644331560"/>
                    </a:ext>
                  </a:extLst>
                </a:gridCol>
                <a:gridCol w="1042359">
                  <a:extLst>
                    <a:ext uri="{9D8B030D-6E8A-4147-A177-3AD203B41FA5}">
                      <a16:colId xmlns:a16="http://schemas.microsoft.com/office/drawing/2014/main" val="1731687555"/>
                    </a:ext>
                  </a:extLst>
                </a:gridCol>
              </a:tblGrid>
              <a:tr h="7094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converter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Snom</a:t>
                      </a:r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(MVA)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Pnom</a:t>
                      </a:r>
                      <a:endParaRPr lang="en-US" sz="2400" dirty="0"/>
                    </a:p>
                    <a:p>
                      <a:pPr algn="ctr"/>
                      <a:r>
                        <a:rPr lang="en-US" sz="2400" dirty="0"/>
                        <a:t>(MW)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545622"/>
                  </a:ext>
                </a:extLst>
              </a:tr>
              <a:tr h="5028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263976"/>
                  </a:ext>
                </a:extLst>
              </a:tr>
              <a:tr h="5028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088729"/>
                  </a:ext>
                </a:extLst>
              </a:tr>
              <a:tr h="5028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HVDC1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105538"/>
                  </a:ext>
                </a:extLst>
              </a:tr>
              <a:tr h="5028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HVDC2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257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2813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AAC0012-4A44-4220-ED25-390FA48E8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870" y="587829"/>
            <a:ext cx="7645740" cy="586127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6F27D72-24B0-49B4-9EE6-5D23B28C9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77" y="0"/>
            <a:ext cx="7357533" cy="103632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Operating point No. 1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BFAF5D1-BB89-4F50-A893-E72CA86C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8662-6838-4B55-86A0-D22FDEA2B508}" type="slidenum">
              <a:rPr lang="en-US" smtClean="0"/>
              <a:t>6</a:t>
            </a:fld>
            <a:endParaRPr lang="en-US"/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229BC073-97E1-4B74-B4E5-C8AB1512C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22" y="1682924"/>
            <a:ext cx="5083466" cy="907941"/>
          </a:xfr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40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CB3BC1-4BFC-8D46-C6B2-919B3610E184}"/>
              </a:ext>
            </a:extLst>
          </p:cNvPr>
          <p:cNvSpPr txBox="1">
            <a:spLocks/>
          </p:cNvSpPr>
          <p:nvPr/>
        </p:nvSpPr>
        <p:spPr>
          <a:xfrm>
            <a:off x="269227" y="1598133"/>
            <a:ext cx="5355965" cy="216982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Power injected by WPs and HVDC links exported to external system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>
                <a:sym typeface="Symbol" panose="05050102010706020507" pitchFamily="18" charset="2"/>
              </a:rPr>
              <a:t>network</a:t>
            </a:r>
            <a:r>
              <a:rPr lang="en-US" sz="2400" dirty="0"/>
              <a:t> heavily loaded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no load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1091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F7EF5E20-0A71-E1F0-F407-104B15B04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201" y="591181"/>
            <a:ext cx="7690394" cy="5996717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B81BCB-C760-F3F1-8873-F5A2A839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8662-6838-4B55-86A0-D22FDEA2B508}" type="slidenum">
              <a:rPr lang="en-US" smtClean="0"/>
              <a:t>7</a:t>
            </a:fld>
            <a:endParaRPr lang="en-US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7CF93E6F-6FF5-EF07-D081-EAD01CB5D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077" y="0"/>
            <a:ext cx="7357533" cy="103632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Operating point No. 2</a:t>
            </a:r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F8798790-A5DB-9E67-2E72-A6D2A5C42198}"/>
              </a:ext>
            </a:extLst>
          </p:cNvPr>
          <p:cNvSpPr txBox="1">
            <a:spLocks/>
          </p:cNvSpPr>
          <p:nvPr/>
        </p:nvSpPr>
        <p:spPr>
          <a:xfrm>
            <a:off x="212077" y="1459733"/>
            <a:ext cx="5380458" cy="22467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WP productions exported by HVDC links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load at bus C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zero power flow in external equivalent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network lightly loaded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400" dirty="0"/>
              <a:t>larger shunt inductors</a:t>
            </a:r>
          </a:p>
        </p:txBody>
      </p:sp>
    </p:spTree>
    <p:extLst>
      <p:ext uri="{BB962C8B-B14F-4D97-AF65-F5344CB8AC3E}">
        <p14:creationId xmlns:p14="http://schemas.microsoft.com/office/powerpoint/2010/main" val="719589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F27D72-24B0-49B4-9EE6-5D23B28C9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097" y="2061998"/>
            <a:ext cx="10515600" cy="966796"/>
          </a:xfrm>
        </p:spPr>
        <p:txBody>
          <a:bodyPr>
            <a:normAutofit/>
          </a:bodyPr>
          <a:lstStyle/>
          <a:p>
            <a:pPr algn="ctr"/>
            <a:r>
              <a:rPr lang="en-US" sz="3200" i="1" dirty="0">
                <a:latin typeface="+mn-lt"/>
              </a:rPr>
              <a:t>Thank you for our attention !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98DD3CF-56D7-4F70-B1B8-5622E4D0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F8662-6838-4B55-86A0-D22FDEA2B508}" type="slidenum">
              <a:rPr lang="en-US" smtClean="0"/>
              <a:t>8</a:t>
            </a:fld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6887CD0-4669-DC5A-0E05-DD7CC5D59D69}"/>
              </a:ext>
            </a:extLst>
          </p:cNvPr>
          <p:cNvSpPr txBox="1"/>
          <p:nvPr/>
        </p:nvSpPr>
        <p:spPr>
          <a:xfrm>
            <a:off x="3122160" y="4492517"/>
            <a:ext cx="60946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hlinkClick r:id="rId2"/>
              </a:rPr>
              <a:t>thierry.h.van.cutsem@gmail.com</a:t>
            </a:r>
            <a:r>
              <a:rPr lang="en-US" sz="2000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1462654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7FFE3CB8F8EA40A90E476C3D6AE1A4" ma:contentTypeVersion="12" ma:contentTypeDescription="Crée un document." ma:contentTypeScope="" ma:versionID="6dc5355c7f67ecf007802782c6a7e674">
  <xsd:schema xmlns:xsd="http://www.w3.org/2001/XMLSchema" xmlns:xs="http://www.w3.org/2001/XMLSchema" xmlns:p="http://schemas.microsoft.com/office/2006/metadata/properties" xmlns:ns2="a50e3d8b-69e5-4538-a204-8d6e5c3d9ad0" xmlns:ns3="7a496388-6d4c-424a-95ee-5b1ef554a8b5" targetNamespace="http://schemas.microsoft.com/office/2006/metadata/properties" ma:root="true" ma:fieldsID="db46ae911b46a97ae99606982113b7d0" ns2:_="" ns3:_="">
    <xsd:import namespace="a50e3d8b-69e5-4538-a204-8d6e5c3d9ad0"/>
    <xsd:import namespace="7a496388-6d4c-424a-95ee-5b1ef554a8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0e3d8b-69e5-4538-a204-8d6e5c3d9a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alises d’images" ma:readOnly="false" ma:fieldId="{5cf76f15-5ced-4ddc-b409-7134ff3c332f}" ma:taxonomyMulti="true" ma:sspId="66d95f03-3124-4872-b1c7-2cdb8b4c9f9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96388-6d4c-424a-95ee-5b1ef554a8b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50e3d8b-69e5-4538-a204-8d6e5c3d9ad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3F0B6EB-0509-4B45-BD0B-6ACCADBFC929}"/>
</file>

<file path=customXml/itemProps2.xml><?xml version="1.0" encoding="utf-8"?>
<ds:datastoreItem xmlns:ds="http://schemas.openxmlformats.org/officeDocument/2006/customXml" ds:itemID="{5A16ADC5-189C-4A41-B599-888A533C3BCA}"/>
</file>

<file path=customXml/itemProps3.xml><?xml version="1.0" encoding="utf-8"?>
<ds:datastoreItem xmlns:ds="http://schemas.openxmlformats.org/officeDocument/2006/customXml" ds:itemID="{A0B831CA-E4FB-4D60-AEB7-BEE17F2E79D0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375</Words>
  <Application>Microsoft Office PowerPoint</Application>
  <PresentationFormat>Grand écran</PresentationFormat>
  <Paragraphs>151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Symbol</vt:lpstr>
      <vt:lpstr>Thème Office</vt:lpstr>
      <vt:lpstr> A four-VSC benchmark system :  grid data and operating points</vt:lpstr>
      <vt:lpstr>Motivation and objectives</vt:lpstr>
      <vt:lpstr>Topology and main characteristics</vt:lpstr>
      <vt:lpstr>Network parameters</vt:lpstr>
      <vt:lpstr>Présentation PowerPoint</vt:lpstr>
      <vt:lpstr>Operating point No. 1</vt:lpstr>
      <vt:lpstr>Operating point No. 2</vt:lpstr>
      <vt:lpstr>Thank you for our attention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test system to study the operating limits of grid-following and grid forming  converters</dc:title>
  <dc:creator>Thierry</dc:creator>
  <cp:lastModifiedBy>Thierry Van Cutsem</cp:lastModifiedBy>
  <cp:revision>7</cp:revision>
  <cp:lastPrinted>2022-06-09T12:26:14Z</cp:lastPrinted>
  <dcterms:created xsi:type="dcterms:W3CDTF">2021-12-07T22:17:11Z</dcterms:created>
  <dcterms:modified xsi:type="dcterms:W3CDTF">2024-03-28T10:24:07Z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0x010100547FFE3CB8F8EA40A90E476C3D6AE1A4</vt:lpwstr>
  </property>
</Properties>
</file>