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3C61-D225-6AA8-1B63-D6742555A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B8BC2-560F-6C15-1D29-067191CEE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47CF9-F120-56C7-4C15-1A525C1D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0274-8727-4D20-BFE2-03D6605A386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C4B8-104F-5527-DF87-77850806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2C29-2C02-233A-9CD0-33B18AA0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3C2-34A5-45DA-86FB-F1222A8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35E-267E-AF61-8B52-C192AA10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8C770-97FD-38EC-3FC5-32B07E15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85F-EFBB-4EBA-F8A1-C89B40C6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0274-8727-4D20-BFE2-03D6605A386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BEE9-B73B-F997-6F48-50A2812C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B430-2124-D540-D91B-CC997757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3C2-34A5-45DA-86FB-F1222A8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5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E48A8-4771-28A9-305C-600628FB9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C3E7-031B-67E6-5F19-406A62094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304A-B2CF-0A4A-CE58-8D869929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0274-8727-4D20-BFE2-03D6605A386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5CF6-CD1B-768B-3E33-B98B0C32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B450-0BF5-AB54-8BB2-FB8A5BB2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3C2-34A5-45DA-86FB-F1222A8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5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351A-0639-9A03-BC44-E2BB63B9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D564-C097-C1A9-4668-CA203290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A2BC-BAE5-8774-0AA0-2E3E9412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0274-8727-4D20-BFE2-03D6605A386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ED84-6871-68D7-9B23-9A98D8DA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D4A8-80A0-E0BD-77D1-27AB55E1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3C2-34A5-45DA-86FB-F1222A8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CC5E-BBE1-5F6E-2378-472ED421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389BF-E7A3-834E-BA24-FA55276B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8EF9D-005E-CDBD-B019-05AC7A1D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0274-8727-4D20-BFE2-03D6605A386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1C2FE-CC9E-C20D-C87F-C6E390EA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BD81-AA1B-3BA5-773D-165FC2A3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3C2-34A5-45DA-86FB-F1222A8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37B8-E31C-CAC5-8628-183F17BF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4F01-A25B-D1A4-6AF7-07648BDB1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C5E5D-873F-2B45-6560-AD17EE433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B3B53-CE61-8251-8093-A743BF40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0274-8727-4D20-BFE2-03D6605A386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BD85F-7A56-246B-0BD1-FDD5F23F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49C1-6DE3-34C7-15DC-3A77ADC0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3C2-34A5-45DA-86FB-F1222A8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9A68-B9EC-C6D4-EFD8-051C6563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EFA33-3205-BCED-A8E4-61E128717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E1C7D-BED4-2978-59A1-54109C5D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1A331-3953-E374-4F63-E8F2026A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AF3C3-7A7D-87E4-E93D-2E6FBEF61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2F68E-90CD-4021-A8B9-F1572853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0274-8727-4D20-BFE2-03D6605A386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152FA-F679-5258-6CE5-4D885F39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1B2D2-185A-F862-D7F6-C6DEBA92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3C2-34A5-45DA-86FB-F1222A8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0436-4FBF-C8A4-9CD7-4835875D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75735-D99F-4DBD-DEC6-DBC4AAC3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0274-8727-4D20-BFE2-03D6605A386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DFF57-C87A-FB17-16D8-7231A968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D413A-B7DB-331B-D72A-1DAF9FB5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3C2-34A5-45DA-86FB-F1222A8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9DB92-727C-6F8D-CE81-FEE6C29B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0274-8727-4D20-BFE2-03D6605A386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D68D5-0390-2806-F500-60C63FBE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E910F-5D74-ABEC-E448-0B087111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3C2-34A5-45DA-86FB-F1222A8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FF27-D177-4D49-7038-36877E4A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536B-E9CB-B77D-E2EE-E1FF2BAE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D21AC-F176-D78F-A454-583BC31B4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439D0-0645-B54E-0603-5A3A7156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0274-8727-4D20-BFE2-03D6605A386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9A5C5-9AD9-5835-EA4E-AB8EF359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6E53B-1FE8-4279-1FE9-6EF41385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3C2-34A5-45DA-86FB-F1222A8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1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FAB5-D140-8554-274D-C1BC136F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9F077-47D0-200D-8BA3-B992C9E78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800EB-7A26-A298-B7C5-2B06EAB52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28410-57A0-3211-695F-CE5647E0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0274-8727-4D20-BFE2-03D6605A386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07418-2D43-C5DF-14DD-3332E058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C83AD-0467-FBAE-E5C7-2B56E3D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3C2-34A5-45DA-86FB-F1222A8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26015-E51B-3C25-FBD1-D05348E7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F140-175C-2012-7988-E695696C9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9DB4-8DA3-47EF-4F56-E8E29EFF7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B0274-8727-4D20-BFE2-03D6605A386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A4F1-655D-1D9F-28BF-D3467E5B3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28148-4DF7-2735-9CEE-5AB128712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83C2-34A5-45DA-86FB-F1222A8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8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00AE62-2B85-CE02-9601-AD79C5412696}"/>
              </a:ext>
            </a:extLst>
          </p:cNvPr>
          <p:cNvSpPr/>
          <p:nvPr/>
        </p:nvSpPr>
        <p:spPr>
          <a:xfrm>
            <a:off x="2462601" y="195262"/>
            <a:ext cx="7353301" cy="646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38499A-3FAA-3725-F13B-688DDAA225E6}"/>
              </a:ext>
            </a:extLst>
          </p:cNvPr>
          <p:cNvSpPr txBox="1"/>
          <p:nvPr/>
        </p:nvSpPr>
        <p:spPr>
          <a:xfrm>
            <a:off x="4667249" y="240268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Exhibition System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C0565E-035B-6D55-94FC-64A21651FB8C}"/>
              </a:ext>
            </a:extLst>
          </p:cNvPr>
          <p:cNvGrpSpPr/>
          <p:nvPr/>
        </p:nvGrpSpPr>
        <p:grpSpPr>
          <a:xfrm>
            <a:off x="10482896" y="1449999"/>
            <a:ext cx="732156" cy="1567814"/>
            <a:chOff x="3134360" y="2214563"/>
            <a:chExt cx="960121" cy="19916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4BFB3B6-0648-2A46-520D-B33FA2CB4B7A}"/>
                </a:ext>
              </a:extLst>
            </p:cNvPr>
            <p:cNvSpPr>
              <a:spLocks/>
            </p:cNvSpPr>
            <p:nvPr/>
          </p:nvSpPr>
          <p:spPr>
            <a:xfrm>
              <a:off x="3296921" y="2214563"/>
              <a:ext cx="635000" cy="6309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FD0FD5-21B8-16E8-F166-D55221506AB2}"/>
                </a:ext>
              </a:extLst>
            </p:cNvPr>
            <p:cNvCxnSpPr>
              <a:cxnSpLocks/>
            </p:cNvCxnSpPr>
            <p:nvPr/>
          </p:nvCxnSpPr>
          <p:spPr>
            <a:xfrm>
              <a:off x="3614420" y="2845499"/>
              <a:ext cx="0" cy="935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34C699-5035-349F-D94C-752C9CBB16C1}"/>
                </a:ext>
              </a:extLst>
            </p:cNvPr>
            <p:cNvCxnSpPr>
              <a:cxnSpLocks/>
            </p:cNvCxnSpPr>
            <p:nvPr/>
          </p:nvCxnSpPr>
          <p:spPr>
            <a:xfrm>
              <a:off x="3134360" y="3267075"/>
              <a:ext cx="9601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C7EE018-B1FD-298C-921A-BF52D1CE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6921" y="3775011"/>
              <a:ext cx="317499" cy="427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83F708-DEAB-133D-5208-9E761E73B9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6008" y="3778249"/>
              <a:ext cx="317499" cy="427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84036E-2270-046B-D8B8-7634FA46EEFD}"/>
              </a:ext>
            </a:extLst>
          </p:cNvPr>
          <p:cNvGrpSpPr/>
          <p:nvPr/>
        </p:nvGrpSpPr>
        <p:grpSpPr>
          <a:xfrm>
            <a:off x="10482896" y="4581226"/>
            <a:ext cx="732156" cy="1567814"/>
            <a:chOff x="3134360" y="2214563"/>
            <a:chExt cx="960121" cy="199167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FDF902-6225-BC11-2F9E-3FFF20FDC8D0}"/>
                </a:ext>
              </a:extLst>
            </p:cNvPr>
            <p:cNvSpPr>
              <a:spLocks/>
            </p:cNvSpPr>
            <p:nvPr/>
          </p:nvSpPr>
          <p:spPr>
            <a:xfrm>
              <a:off x="3296921" y="2214563"/>
              <a:ext cx="635000" cy="6309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9307C9-DEE0-725C-099C-FC5D32F887F2}"/>
                </a:ext>
              </a:extLst>
            </p:cNvPr>
            <p:cNvCxnSpPr>
              <a:cxnSpLocks/>
            </p:cNvCxnSpPr>
            <p:nvPr/>
          </p:nvCxnSpPr>
          <p:spPr>
            <a:xfrm>
              <a:off x="3614420" y="2845499"/>
              <a:ext cx="0" cy="935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2A3859-68E3-C2DB-92A1-1988A1D3884C}"/>
                </a:ext>
              </a:extLst>
            </p:cNvPr>
            <p:cNvCxnSpPr>
              <a:cxnSpLocks/>
            </p:cNvCxnSpPr>
            <p:nvPr/>
          </p:nvCxnSpPr>
          <p:spPr>
            <a:xfrm>
              <a:off x="3134360" y="3267075"/>
              <a:ext cx="9601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C71D35-6441-2E3C-3B88-ACF76B2172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6921" y="3775011"/>
              <a:ext cx="317499" cy="427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083DF5-0DC2-969F-EEA0-58B9837BA3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6008" y="3778249"/>
              <a:ext cx="317499" cy="427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54665583-4E69-01C6-1EFA-5CC9306876E5}"/>
              </a:ext>
            </a:extLst>
          </p:cNvPr>
          <p:cNvSpPr/>
          <p:nvPr/>
        </p:nvSpPr>
        <p:spPr>
          <a:xfrm>
            <a:off x="2771776" y="1122209"/>
            <a:ext cx="1914525" cy="599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 a list of exhibitions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803723-3EA1-E3AA-4A68-E93932EE2949}"/>
              </a:ext>
            </a:extLst>
          </p:cNvPr>
          <p:cNvSpPr/>
          <p:nvPr/>
        </p:nvSpPr>
        <p:spPr>
          <a:xfrm>
            <a:off x="4957761" y="672129"/>
            <a:ext cx="1914525" cy="599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 new exhibition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420544-1031-E7AB-B64D-EB5081F4B77A}"/>
              </a:ext>
            </a:extLst>
          </p:cNvPr>
          <p:cNvSpPr/>
          <p:nvPr/>
        </p:nvSpPr>
        <p:spPr>
          <a:xfrm>
            <a:off x="4957762" y="1653987"/>
            <a:ext cx="1914525" cy="599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an existing exhibition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D3CF9F9-D0B1-6F32-AFFB-3B8C02B2254D}"/>
              </a:ext>
            </a:extLst>
          </p:cNvPr>
          <p:cNvSpPr/>
          <p:nvPr/>
        </p:nvSpPr>
        <p:spPr>
          <a:xfrm>
            <a:off x="2771776" y="3293181"/>
            <a:ext cx="1914525" cy="599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 exhibition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BD553E-07C8-DF51-B486-858AB751AFE4}"/>
              </a:ext>
            </a:extLst>
          </p:cNvPr>
          <p:cNvSpPr/>
          <p:nvPr/>
        </p:nvSpPr>
        <p:spPr>
          <a:xfrm>
            <a:off x="4957760" y="3274159"/>
            <a:ext cx="1914525" cy="599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Deactivate exhibition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C8BA7B2-E4A4-8DAC-F50B-D291A086842A}"/>
              </a:ext>
            </a:extLst>
          </p:cNvPr>
          <p:cNvGrpSpPr/>
          <p:nvPr/>
        </p:nvGrpSpPr>
        <p:grpSpPr>
          <a:xfrm>
            <a:off x="-338587" y="1505811"/>
            <a:ext cx="2857500" cy="1919612"/>
            <a:chOff x="-272097" y="2645092"/>
            <a:chExt cx="2857500" cy="191961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AD3C91D-C59D-ED11-ED8A-A7B9F04C3592}"/>
                </a:ext>
              </a:extLst>
            </p:cNvPr>
            <p:cNvGrpSpPr/>
            <p:nvPr/>
          </p:nvGrpSpPr>
          <p:grpSpPr>
            <a:xfrm>
              <a:off x="790575" y="2645092"/>
              <a:ext cx="732156" cy="1567814"/>
              <a:chOff x="3134360" y="2214563"/>
              <a:chExt cx="960121" cy="199167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715CFFB-1FD5-086B-2929-33B834E7FD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96921" y="2214563"/>
                <a:ext cx="635000" cy="6309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B63C376-55EE-3FB8-E42B-5EABFFDE4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4420" y="2845499"/>
                <a:ext cx="0" cy="9359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E44F2A7-640F-5F5D-F4D8-A021EB763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4360" y="3267075"/>
                <a:ext cx="9601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BAEC8E5-2F80-F241-6A3D-4A5D858B4E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6921" y="3775011"/>
                <a:ext cx="317499" cy="4279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314958-8BC9-C61A-4810-02B939390B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16008" y="3778249"/>
                <a:ext cx="317499" cy="4279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8AA587-ECCA-07FF-698D-36D5DAB41A7B}"/>
                </a:ext>
              </a:extLst>
            </p:cNvPr>
            <p:cNvSpPr txBox="1"/>
            <p:nvPr/>
          </p:nvSpPr>
          <p:spPr>
            <a:xfrm>
              <a:off x="-272097" y="4226150"/>
              <a:ext cx="2857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Administrator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CD32113-075B-AD14-4681-60636A5E40CC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592749" y="1421855"/>
            <a:ext cx="1179027" cy="8931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706D214-F8B6-D112-FF7E-9CEAB6652FB2}"/>
              </a:ext>
            </a:extLst>
          </p:cNvPr>
          <p:cNvCxnSpPr>
            <a:cxnSpLocks/>
            <a:endCxn id="39" idx="2"/>
          </p:cNvCxnSpPr>
          <p:nvPr/>
        </p:nvCxnSpPr>
        <p:spPr>
          <a:xfrm rot="16200000" flipH="1">
            <a:off x="1597094" y="2418145"/>
            <a:ext cx="1277794" cy="10715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2268FAE-B09B-B8CE-19FB-7E2991ED678E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rot="10800000" flipV="1">
            <a:off x="3729039" y="971775"/>
            <a:ext cx="1228722" cy="15043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455CF67-9F78-6A05-BAB9-5D668DD69634}"/>
              </a:ext>
            </a:extLst>
          </p:cNvPr>
          <p:cNvCxnSpPr>
            <a:cxnSpLocks/>
            <a:stCxn id="38" idx="2"/>
            <a:endCxn id="35" idx="4"/>
          </p:cNvCxnSpPr>
          <p:nvPr/>
        </p:nvCxnSpPr>
        <p:spPr>
          <a:xfrm rot="10800000">
            <a:off x="3729040" y="1721501"/>
            <a:ext cx="1228723" cy="23213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3DA032C-9DFD-B0F0-3FFE-ABD3039E78A0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5400000" flipH="1" flipV="1">
            <a:off x="4812520" y="2190678"/>
            <a:ext cx="19022" cy="2185984"/>
          </a:xfrm>
          <a:prstGeom prst="bentConnector3">
            <a:avLst>
              <a:gd name="adj1" fmla="val 130176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9069F16-8D0F-4BE6-9833-3AEDA6EB72A7}"/>
              </a:ext>
            </a:extLst>
          </p:cNvPr>
          <p:cNvSpPr txBox="1"/>
          <p:nvPr/>
        </p:nvSpPr>
        <p:spPr>
          <a:xfrm>
            <a:off x="4175520" y="2734250"/>
            <a:ext cx="129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&lt;&lt;</a:t>
            </a:r>
            <a:r>
              <a:rPr lang="es-MX" sz="1400" dirty="0" err="1"/>
              <a:t>Include</a:t>
            </a:r>
            <a:r>
              <a:rPr lang="es-MX" sz="1400" dirty="0"/>
              <a:t>&gt;&gt;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1228B6-5B3B-6B9E-8244-4A664A832335}"/>
              </a:ext>
            </a:extLst>
          </p:cNvPr>
          <p:cNvSpPr txBox="1"/>
          <p:nvPr/>
        </p:nvSpPr>
        <p:spPr>
          <a:xfrm>
            <a:off x="3682283" y="668064"/>
            <a:ext cx="129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&lt;&lt;</a:t>
            </a:r>
            <a:r>
              <a:rPr lang="es-MX" sz="1400" dirty="0" err="1"/>
              <a:t>Extend</a:t>
            </a:r>
            <a:r>
              <a:rPr lang="es-MX" sz="1400" dirty="0"/>
              <a:t>&gt;&gt;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ABB70E-343B-E7A0-39AE-828428196FBC}"/>
              </a:ext>
            </a:extLst>
          </p:cNvPr>
          <p:cNvSpPr txBox="1"/>
          <p:nvPr/>
        </p:nvSpPr>
        <p:spPr>
          <a:xfrm>
            <a:off x="3699270" y="1935990"/>
            <a:ext cx="129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&lt;&lt; </a:t>
            </a:r>
            <a:r>
              <a:rPr lang="es-MX" sz="1400" dirty="0" err="1"/>
              <a:t>Extend</a:t>
            </a:r>
            <a:r>
              <a:rPr lang="es-MX" sz="1400" dirty="0"/>
              <a:t> &gt;&gt;</a:t>
            </a:r>
            <a:endParaRPr lang="en-US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D1FEE7A-8559-B18D-F904-AFDF35C6DE27}"/>
              </a:ext>
            </a:extLst>
          </p:cNvPr>
          <p:cNvSpPr/>
          <p:nvPr/>
        </p:nvSpPr>
        <p:spPr>
          <a:xfrm>
            <a:off x="7306449" y="1953634"/>
            <a:ext cx="1914525" cy="599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the exhibitions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AAD3048-B958-6F30-1BA3-863F8ED0DD29}"/>
              </a:ext>
            </a:extLst>
          </p:cNvPr>
          <p:cNvSpPr/>
          <p:nvPr/>
        </p:nvSpPr>
        <p:spPr>
          <a:xfrm>
            <a:off x="7225963" y="5380668"/>
            <a:ext cx="1914525" cy="599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Buy tickets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8DF16CA-A704-89F4-40FF-897B5B63B740}"/>
              </a:ext>
            </a:extLst>
          </p:cNvPr>
          <p:cNvSpPr/>
          <p:nvPr/>
        </p:nvSpPr>
        <p:spPr>
          <a:xfrm>
            <a:off x="7306448" y="774802"/>
            <a:ext cx="1914525" cy="599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existing exhibitions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AD25934-9065-AC09-49FF-17F832C0906A}"/>
              </a:ext>
            </a:extLst>
          </p:cNvPr>
          <p:cNvCxnSpPr>
            <a:cxnSpLocks/>
            <a:endCxn id="68" idx="6"/>
          </p:cNvCxnSpPr>
          <p:nvPr/>
        </p:nvCxnSpPr>
        <p:spPr>
          <a:xfrm rot="10800000">
            <a:off x="9220975" y="2253281"/>
            <a:ext cx="1189855" cy="252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D3EC20F-5687-5DA2-1DE2-8851A63DA063}"/>
              </a:ext>
            </a:extLst>
          </p:cNvPr>
          <p:cNvCxnSpPr>
            <a:cxnSpLocks/>
            <a:endCxn id="70" idx="6"/>
          </p:cNvCxnSpPr>
          <p:nvPr/>
        </p:nvCxnSpPr>
        <p:spPr>
          <a:xfrm rot="10800000" flipV="1">
            <a:off x="9140489" y="5409746"/>
            <a:ext cx="1234615" cy="270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78E95CB-8ED3-57A7-153D-8168DC291864}"/>
              </a:ext>
            </a:extLst>
          </p:cNvPr>
          <p:cNvCxnSpPr>
            <a:cxnSpLocks/>
            <a:stCxn id="68" idx="0"/>
            <a:endCxn id="78" idx="4"/>
          </p:cNvCxnSpPr>
          <p:nvPr/>
        </p:nvCxnSpPr>
        <p:spPr>
          <a:xfrm rot="16200000" flipV="1">
            <a:off x="7973942" y="1663863"/>
            <a:ext cx="579540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4439CD1-AEC1-7287-7D6F-3904702E6E8B}"/>
              </a:ext>
            </a:extLst>
          </p:cNvPr>
          <p:cNvSpPr txBox="1"/>
          <p:nvPr/>
        </p:nvSpPr>
        <p:spPr>
          <a:xfrm>
            <a:off x="8127203" y="1505811"/>
            <a:ext cx="129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&lt;&lt;</a:t>
            </a:r>
            <a:r>
              <a:rPr lang="es-MX" sz="1400" dirty="0" err="1"/>
              <a:t>Include</a:t>
            </a:r>
            <a:r>
              <a:rPr lang="es-MX" sz="1400" dirty="0"/>
              <a:t>&gt;&gt;</a:t>
            </a:r>
            <a:endParaRPr lang="en-US" sz="14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C339793F-6177-F394-BDC9-AAB085A211BB}"/>
              </a:ext>
            </a:extLst>
          </p:cNvPr>
          <p:cNvCxnSpPr>
            <a:cxnSpLocks/>
            <a:stCxn id="68" idx="4"/>
            <a:endCxn id="70" idx="0"/>
          </p:cNvCxnSpPr>
          <p:nvPr/>
        </p:nvCxnSpPr>
        <p:spPr>
          <a:xfrm rot="5400000">
            <a:off x="6809598" y="3926554"/>
            <a:ext cx="2827742" cy="8048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E8739F6-2755-54CF-CAAA-A35AA8E30E1E}"/>
              </a:ext>
            </a:extLst>
          </p:cNvPr>
          <p:cNvSpPr txBox="1"/>
          <p:nvPr/>
        </p:nvSpPr>
        <p:spPr>
          <a:xfrm>
            <a:off x="8152209" y="3556750"/>
            <a:ext cx="129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&lt;&lt; </a:t>
            </a:r>
            <a:r>
              <a:rPr lang="es-MX" sz="1400" dirty="0" err="1"/>
              <a:t>Extend</a:t>
            </a:r>
            <a:r>
              <a:rPr lang="es-MX" sz="1400" dirty="0"/>
              <a:t> &gt;&gt;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008781-C78A-5EAF-2CC0-B53A08F0588A}"/>
              </a:ext>
            </a:extLst>
          </p:cNvPr>
          <p:cNvSpPr txBox="1"/>
          <p:nvPr/>
        </p:nvSpPr>
        <p:spPr>
          <a:xfrm>
            <a:off x="10087361" y="2966655"/>
            <a:ext cx="154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Normal User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750A50B-ADE4-959B-9A54-73ED15E682FA}"/>
              </a:ext>
            </a:extLst>
          </p:cNvPr>
          <p:cNvSpPr txBox="1"/>
          <p:nvPr/>
        </p:nvSpPr>
        <p:spPr>
          <a:xfrm>
            <a:off x="9420224" y="6190049"/>
            <a:ext cx="285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Authorized User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F95129D-1FFF-25DE-9C88-B7A58C4BF312}"/>
              </a:ext>
            </a:extLst>
          </p:cNvPr>
          <p:cNvSpPr/>
          <p:nvPr/>
        </p:nvSpPr>
        <p:spPr>
          <a:xfrm>
            <a:off x="4977941" y="5380668"/>
            <a:ext cx="1914525" cy="599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 new purchase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8400869-777D-1B1E-2888-62D06F59CE9E}"/>
              </a:ext>
            </a:extLst>
          </p:cNvPr>
          <p:cNvSpPr/>
          <p:nvPr/>
        </p:nvSpPr>
        <p:spPr>
          <a:xfrm>
            <a:off x="2771776" y="4378667"/>
            <a:ext cx="1914525" cy="599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exhibition statistics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D9F7462-F662-CA56-72DC-755AF4AE9486}"/>
              </a:ext>
            </a:extLst>
          </p:cNvPr>
          <p:cNvSpPr/>
          <p:nvPr/>
        </p:nvSpPr>
        <p:spPr>
          <a:xfrm>
            <a:off x="4975304" y="4369156"/>
            <a:ext cx="1914525" cy="599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exhibits purchases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3ABD068-6548-3038-1B1C-B8FC0C744ECE}"/>
              </a:ext>
            </a:extLst>
          </p:cNvPr>
          <p:cNvCxnSpPr>
            <a:cxnSpLocks/>
            <a:stCxn id="101" idx="0"/>
            <a:endCxn id="102" idx="0"/>
          </p:cNvCxnSpPr>
          <p:nvPr/>
        </p:nvCxnSpPr>
        <p:spPr>
          <a:xfrm rot="5400000" flipH="1" flipV="1">
            <a:off x="4826048" y="3272148"/>
            <a:ext cx="9511" cy="2203528"/>
          </a:xfrm>
          <a:prstGeom prst="bentConnector3">
            <a:avLst>
              <a:gd name="adj1" fmla="val 25035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679B3230-6CDF-DA55-B312-EFC4EDF0F551}"/>
              </a:ext>
            </a:extLst>
          </p:cNvPr>
          <p:cNvCxnSpPr>
            <a:cxnSpLocks/>
            <a:stCxn id="70" idx="4"/>
            <a:endCxn id="100" idx="4"/>
          </p:cNvCxnSpPr>
          <p:nvPr/>
        </p:nvCxnSpPr>
        <p:spPr>
          <a:xfrm rot="5400000">
            <a:off x="7059215" y="4855949"/>
            <a:ext cx="12700" cy="224802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782EEE7-8B52-79A2-603D-D014705F553E}"/>
              </a:ext>
            </a:extLst>
          </p:cNvPr>
          <p:cNvSpPr txBox="1"/>
          <p:nvPr/>
        </p:nvSpPr>
        <p:spPr>
          <a:xfrm>
            <a:off x="4184292" y="3823037"/>
            <a:ext cx="129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&lt;&lt;</a:t>
            </a:r>
            <a:r>
              <a:rPr lang="es-MX" sz="1400" dirty="0" err="1"/>
              <a:t>Include</a:t>
            </a:r>
            <a:r>
              <a:rPr lang="es-MX" sz="1400" dirty="0"/>
              <a:t>&gt;&gt;</a:t>
            </a:r>
            <a:endParaRPr 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10B5F6-4CE3-4BF1-8033-DF887A366E62}"/>
              </a:ext>
            </a:extLst>
          </p:cNvPr>
          <p:cNvSpPr txBox="1"/>
          <p:nvPr/>
        </p:nvSpPr>
        <p:spPr>
          <a:xfrm>
            <a:off x="6419054" y="6204247"/>
            <a:ext cx="129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&lt;&lt;</a:t>
            </a:r>
            <a:r>
              <a:rPr lang="es-MX" sz="1400" dirty="0" err="1"/>
              <a:t>Include</a:t>
            </a:r>
            <a:r>
              <a:rPr lang="es-MX" sz="1400" dirty="0"/>
              <a:t>&gt;&gt;</a:t>
            </a:r>
            <a:endParaRPr lang="en-US" sz="140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79DC639-E331-E30F-32A1-30395C7BB09A}"/>
              </a:ext>
            </a:extLst>
          </p:cNvPr>
          <p:cNvGrpSpPr/>
          <p:nvPr/>
        </p:nvGrpSpPr>
        <p:grpSpPr>
          <a:xfrm>
            <a:off x="-358610" y="4476003"/>
            <a:ext cx="2857500" cy="1919612"/>
            <a:chOff x="-272097" y="2645092"/>
            <a:chExt cx="2857500" cy="191961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18EC96A-E5D7-08C8-B546-55BC30E85724}"/>
                </a:ext>
              </a:extLst>
            </p:cNvPr>
            <p:cNvGrpSpPr/>
            <p:nvPr/>
          </p:nvGrpSpPr>
          <p:grpSpPr>
            <a:xfrm>
              <a:off x="790575" y="2645092"/>
              <a:ext cx="732156" cy="1567814"/>
              <a:chOff x="3134360" y="2214563"/>
              <a:chExt cx="960121" cy="1991676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1EB1E17-FB12-D3BC-C969-2AC7B6944CE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96921" y="2214563"/>
                <a:ext cx="635000" cy="6309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8BEDC8A-DA00-BCC4-20D6-CA629178AF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4420" y="2845499"/>
                <a:ext cx="0" cy="9359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BA433C2-1C9B-9674-F72C-FD0A3D095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4360" y="3267075"/>
                <a:ext cx="9601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9526D58-E4CD-F48F-6AE0-6971A7FCA8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6921" y="3775011"/>
                <a:ext cx="317499" cy="4279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38A704C-A43F-78C9-6942-00C328A73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16008" y="3778249"/>
                <a:ext cx="317499" cy="4279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F3FA785-5129-0EC9-16A2-18F61B40EDAB}"/>
                </a:ext>
              </a:extLst>
            </p:cNvPr>
            <p:cNvSpPr txBox="1"/>
            <p:nvPr/>
          </p:nvSpPr>
          <p:spPr>
            <a:xfrm>
              <a:off x="-272097" y="4226150"/>
              <a:ext cx="2857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User</a:t>
              </a:r>
            </a:p>
          </p:txBody>
        </p:sp>
      </p:grp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35E6E0EB-DEC3-9FD5-2F3A-9DC77C07F6C9}"/>
              </a:ext>
            </a:extLst>
          </p:cNvPr>
          <p:cNvSpPr/>
          <p:nvPr/>
        </p:nvSpPr>
        <p:spPr>
          <a:xfrm>
            <a:off x="855317" y="6404719"/>
            <a:ext cx="429645" cy="33854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2ECAAFC6-990D-47D1-E1C2-04C275754FB6}"/>
              </a:ext>
            </a:extLst>
          </p:cNvPr>
          <p:cNvCxnSpPr>
            <a:cxnSpLocks/>
            <a:stCxn id="41" idx="2"/>
            <a:endCxn id="129" idx="3"/>
          </p:cNvCxnSpPr>
          <p:nvPr/>
        </p:nvCxnSpPr>
        <p:spPr>
          <a:xfrm rot="5400000">
            <a:off x="-578769" y="5074333"/>
            <a:ext cx="3317843" cy="20023"/>
          </a:xfrm>
          <a:prstGeom prst="bentConnector5">
            <a:avLst>
              <a:gd name="adj1" fmla="val 21357"/>
              <a:gd name="adj2" fmla="val -2114563"/>
              <a:gd name="adj3" fmla="val 1017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54070664-943C-BEEC-A0E4-EE6AF201AD82}"/>
              </a:ext>
            </a:extLst>
          </p:cNvPr>
          <p:cNvCxnSpPr>
            <a:cxnSpLocks/>
            <a:stCxn id="99" idx="2"/>
            <a:endCxn id="129" idx="3"/>
          </p:cNvCxnSpPr>
          <p:nvPr/>
        </p:nvCxnSpPr>
        <p:spPr>
          <a:xfrm rot="5400000">
            <a:off x="5852226" y="1746517"/>
            <a:ext cx="214663" cy="9778834"/>
          </a:xfrm>
          <a:prstGeom prst="bentConnector3">
            <a:avLst>
              <a:gd name="adj1" fmla="val 1310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4319926-6BC5-8753-7E91-B2023448A799}"/>
              </a:ext>
            </a:extLst>
          </p:cNvPr>
          <p:cNvCxnSpPr>
            <a:cxnSpLocks/>
            <a:stCxn id="96" idx="3"/>
            <a:endCxn id="129" idx="3"/>
          </p:cNvCxnSpPr>
          <p:nvPr/>
        </p:nvCxnSpPr>
        <p:spPr>
          <a:xfrm flipH="1">
            <a:off x="1070140" y="3135932"/>
            <a:ext cx="10561130" cy="3607334"/>
          </a:xfrm>
          <a:prstGeom prst="bentConnector4">
            <a:avLst>
              <a:gd name="adj1" fmla="val -2165"/>
              <a:gd name="adj2" fmla="val 10184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9B1B921-19FE-8EB1-421D-B232FE43F3D8}"/>
              </a:ext>
            </a:extLst>
          </p:cNvPr>
          <p:cNvCxnSpPr>
            <a:cxnSpLocks/>
            <a:endCxn id="101" idx="2"/>
          </p:cNvCxnSpPr>
          <p:nvPr/>
        </p:nvCxnSpPr>
        <p:spPr>
          <a:xfrm rot="16200000" flipH="1">
            <a:off x="1054351" y="2960887"/>
            <a:ext cx="2363281" cy="10715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7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151469-CC8A-4464-A43E-32C67B26088B}"/>
              </a:ext>
            </a:extLst>
          </p:cNvPr>
          <p:cNvSpPr txBox="1"/>
          <p:nvPr/>
        </p:nvSpPr>
        <p:spPr>
          <a:xfrm>
            <a:off x="0" y="0"/>
            <a:ext cx="24622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Exhibitions_project</a:t>
            </a:r>
            <a:r>
              <a:rPr lang="en-US" dirty="0"/>
              <a:t> DB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D7CD74-0C45-5FBF-8BFB-B3F49026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866775"/>
            <a:ext cx="56197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71B6B-9A8F-367D-B000-543EBE67F28F}"/>
              </a:ext>
            </a:extLst>
          </p:cNvPr>
          <p:cNvSpPr txBox="1"/>
          <p:nvPr/>
        </p:nvSpPr>
        <p:spPr>
          <a:xfrm>
            <a:off x="1333500" y="1168400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Administrator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E92E0-B6F8-5956-CE8B-AAB67BBA6B4C}"/>
              </a:ext>
            </a:extLst>
          </p:cNvPr>
          <p:cNvSpPr/>
          <p:nvPr/>
        </p:nvSpPr>
        <p:spPr>
          <a:xfrm>
            <a:off x="1333500" y="1168400"/>
            <a:ext cx="9779000" cy="3327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2FBB0A-6E2A-337B-42A5-41078DE10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95493"/>
              </p:ext>
            </p:extLst>
          </p:nvPr>
        </p:nvGraphicFramePr>
        <p:xfrm>
          <a:off x="2565400" y="2143760"/>
          <a:ext cx="73152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98167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1869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91346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7103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8967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4253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57169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4621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8991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err="1"/>
                        <a:t>Theme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Start</a:t>
                      </a:r>
                      <a:r>
                        <a:rPr lang="es-MX" sz="1200" dirty="0"/>
                        <a:t>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End</a:t>
                      </a:r>
                      <a:r>
                        <a:rPr lang="es-MX" sz="1200" dirty="0"/>
                        <a:t>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Opening</a:t>
                      </a:r>
                      <a:r>
                        <a:rPr lang="es-MX" sz="1200" dirty="0"/>
                        <a:t>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Closing</a:t>
                      </a:r>
                      <a:r>
                        <a:rPr lang="es-MX" sz="1200" dirty="0"/>
                        <a:t>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Halls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Tickets </a:t>
                      </a:r>
                      <a:r>
                        <a:rPr lang="es-MX" sz="1200" dirty="0" err="1"/>
                        <a:t>sold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Update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Cancel (</a:t>
                      </a:r>
                      <a:r>
                        <a:rPr lang="es-MX" sz="1200" dirty="0" err="1"/>
                        <a:t>or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Activate</a:t>
                      </a:r>
                      <a:r>
                        <a:rPr lang="es-MX" sz="1200" dirty="0"/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0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Update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Cancel (</a:t>
                      </a:r>
                      <a:r>
                        <a:rPr lang="es-MX" sz="1200" dirty="0" err="1"/>
                        <a:t>or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Activate</a:t>
                      </a:r>
                      <a:r>
                        <a:rPr lang="es-MX" sz="1200" dirty="0"/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992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BE734E8-179E-006F-C4D0-612913F74309}"/>
              </a:ext>
            </a:extLst>
          </p:cNvPr>
          <p:cNvSpPr/>
          <p:nvPr/>
        </p:nvSpPr>
        <p:spPr>
          <a:xfrm>
            <a:off x="9002232" y="3806455"/>
            <a:ext cx="1297172" cy="311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Add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EA3AA-3993-6E55-1BE3-3C60A40FC779}"/>
              </a:ext>
            </a:extLst>
          </p:cNvPr>
          <p:cNvSpPr/>
          <p:nvPr/>
        </p:nvSpPr>
        <p:spPr>
          <a:xfrm>
            <a:off x="9009172" y="1454416"/>
            <a:ext cx="1297172" cy="311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Statistics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6148D-7EDC-FEB1-4D67-E279A9B4C5A8}"/>
              </a:ext>
            </a:extLst>
          </p:cNvPr>
          <p:cNvSpPr txBox="1"/>
          <p:nvPr/>
        </p:nvSpPr>
        <p:spPr>
          <a:xfrm>
            <a:off x="1333500" y="1517581"/>
            <a:ext cx="27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Exhibitions</a:t>
            </a:r>
          </a:p>
        </p:txBody>
      </p:sp>
    </p:spTree>
    <p:extLst>
      <p:ext uri="{BB962C8B-B14F-4D97-AF65-F5344CB8AC3E}">
        <p14:creationId xmlns:p14="http://schemas.microsoft.com/office/powerpoint/2010/main" val="34583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71B6B-9A8F-367D-B000-543EBE67F28F}"/>
              </a:ext>
            </a:extLst>
          </p:cNvPr>
          <p:cNvSpPr txBox="1"/>
          <p:nvPr/>
        </p:nvSpPr>
        <p:spPr>
          <a:xfrm>
            <a:off x="1333500" y="1168400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Administrator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E92E0-B6F8-5956-CE8B-AAB67BBA6B4C}"/>
              </a:ext>
            </a:extLst>
          </p:cNvPr>
          <p:cNvSpPr/>
          <p:nvPr/>
        </p:nvSpPr>
        <p:spPr>
          <a:xfrm>
            <a:off x="1333500" y="1168400"/>
            <a:ext cx="9779000" cy="3327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2FBB0A-6E2A-337B-42A5-41078DE10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82662"/>
              </p:ext>
            </p:extLst>
          </p:nvPr>
        </p:nvGraphicFramePr>
        <p:xfrm>
          <a:off x="3146942" y="1919635"/>
          <a:ext cx="5898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9058">
                  <a:extLst>
                    <a:ext uri="{9D8B030D-6E8A-4147-A177-3AD203B41FA5}">
                      <a16:colId xmlns:a16="http://schemas.microsoft.com/office/drawing/2014/main" val="399816797"/>
                    </a:ext>
                  </a:extLst>
                </a:gridCol>
                <a:gridCol w="2949058">
                  <a:extLst>
                    <a:ext uri="{9D8B030D-6E8A-4147-A177-3AD203B41FA5}">
                      <a16:colId xmlns:a16="http://schemas.microsoft.com/office/drawing/2014/main" val="33518693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dirty="0" err="1"/>
                        <a:t>Theme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Tickets </a:t>
                      </a:r>
                      <a:r>
                        <a:rPr lang="es-MX" sz="1200" dirty="0" err="1"/>
                        <a:t>Purchased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0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9921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CEA3AA-3993-6E55-1BE3-3C60A40FC779}"/>
              </a:ext>
            </a:extLst>
          </p:cNvPr>
          <p:cNvSpPr/>
          <p:nvPr/>
        </p:nvSpPr>
        <p:spPr>
          <a:xfrm>
            <a:off x="9009172" y="1454416"/>
            <a:ext cx="1297172" cy="311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Exhibitions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6148D-7EDC-FEB1-4D67-E279A9B4C5A8}"/>
              </a:ext>
            </a:extLst>
          </p:cNvPr>
          <p:cNvSpPr txBox="1"/>
          <p:nvPr/>
        </p:nvSpPr>
        <p:spPr>
          <a:xfrm>
            <a:off x="1333500" y="1517581"/>
            <a:ext cx="27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/>
              <a:t>Statistics</a:t>
            </a:r>
            <a:endParaRPr lang="en-US" sz="16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FC1D527-7424-608F-85D1-B23FC6EA9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80122"/>
              </p:ext>
            </p:extLst>
          </p:nvPr>
        </p:nvGraphicFramePr>
        <p:xfrm>
          <a:off x="3146942" y="3227130"/>
          <a:ext cx="5898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9058">
                  <a:extLst>
                    <a:ext uri="{9D8B030D-6E8A-4147-A177-3AD203B41FA5}">
                      <a16:colId xmlns:a16="http://schemas.microsoft.com/office/drawing/2014/main" val="399816797"/>
                    </a:ext>
                  </a:extLst>
                </a:gridCol>
                <a:gridCol w="2949058">
                  <a:extLst>
                    <a:ext uri="{9D8B030D-6E8A-4147-A177-3AD203B41FA5}">
                      <a16:colId xmlns:a16="http://schemas.microsoft.com/office/drawing/2014/main" val="33518693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dirty="0" err="1"/>
                        <a:t>Theme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Tickets </a:t>
                      </a:r>
                      <a:r>
                        <a:rPr lang="es-MX" sz="1200" dirty="0" err="1"/>
                        <a:t>Purchased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0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51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71B6B-9A8F-367D-B000-543EBE67F28F}"/>
              </a:ext>
            </a:extLst>
          </p:cNvPr>
          <p:cNvSpPr txBox="1"/>
          <p:nvPr/>
        </p:nvSpPr>
        <p:spPr>
          <a:xfrm>
            <a:off x="1333500" y="1168400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Normal 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E92E0-B6F8-5956-CE8B-AAB67BBA6B4C}"/>
              </a:ext>
            </a:extLst>
          </p:cNvPr>
          <p:cNvSpPr/>
          <p:nvPr/>
        </p:nvSpPr>
        <p:spPr>
          <a:xfrm>
            <a:off x="1333500" y="1168400"/>
            <a:ext cx="9779000" cy="3327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2FBB0A-6E2A-337B-42A5-41078DE10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07748"/>
              </p:ext>
            </p:extLst>
          </p:nvPr>
        </p:nvGraphicFramePr>
        <p:xfrm>
          <a:off x="3784600" y="2377676"/>
          <a:ext cx="4876800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98167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1869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91346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7103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89673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4253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err="1"/>
                        <a:t>Theme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Start</a:t>
                      </a:r>
                      <a:r>
                        <a:rPr lang="es-MX" sz="1200" dirty="0"/>
                        <a:t>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End</a:t>
                      </a:r>
                      <a:r>
                        <a:rPr lang="es-MX" sz="1200" dirty="0"/>
                        <a:t>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Opening</a:t>
                      </a:r>
                      <a:r>
                        <a:rPr lang="es-MX" sz="1200" dirty="0"/>
                        <a:t>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Closing</a:t>
                      </a:r>
                      <a:r>
                        <a:rPr lang="es-MX" sz="1200" dirty="0"/>
                        <a:t>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Halls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0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992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E6148D-7EDC-FEB1-4D67-E279A9B4C5A8}"/>
              </a:ext>
            </a:extLst>
          </p:cNvPr>
          <p:cNvSpPr txBox="1"/>
          <p:nvPr/>
        </p:nvSpPr>
        <p:spPr>
          <a:xfrm>
            <a:off x="1333500" y="1517581"/>
            <a:ext cx="27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Exhibitions</a:t>
            </a:r>
          </a:p>
        </p:txBody>
      </p:sp>
    </p:spTree>
    <p:extLst>
      <p:ext uri="{BB962C8B-B14F-4D97-AF65-F5344CB8AC3E}">
        <p14:creationId xmlns:p14="http://schemas.microsoft.com/office/powerpoint/2010/main" val="148980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71B6B-9A8F-367D-B000-543EBE67F28F}"/>
              </a:ext>
            </a:extLst>
          </p:cNvPr>
          <p:cNvSpPr txBox="1"/>
          <p:nvPr/>
        </p:nvSpPr>
        <p:spPr>
          <a:xfrm>
            <a:off x="1333500" y="1168400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Authorized 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E92E0-B6F8-5956-CE8B-AAB67BBA6B4C}"/>
              </a:ext>
            </a:extLst>
          </p:cNvPr>
          <p:cNvSpPr/>
          <p:nvPr/>
        </p:nvSpPr>
        <p:spPr>
          <a:xfrm>
            <a:off x="1333500" y="1168400"/>
            <a:ext cx="9779000" cy="3327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2FBB0A-6E2A-337B-42A5-41078DE10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83789"/>
              </p:ext>
            </p:extLst>
          </p:nvPr>
        </p:nvGraphicFramePr>
        <p:xfrm>
          <a:off x="3784600" y="2377676"/>
          <a:ext cx="4876802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399816797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351869381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4179134677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307103796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078967326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45425308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86429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err="1"/>
                        <a:t>Theme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Start</a:t>
                      </a:r>
                      <a:r>
                        <a:rPr lang="es-MX" sz="1200" dirty="0"/>
                        <a:t>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End</a:t>
                      </a:r>
                      <a:r>
                        <a:rPr lang="es-MX" sz="1200" dirty="0"/>
                        <a:t>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Opening</a:t>
                      </a:r>
                      <a:r>
                        <a:rPr lang="es-MX" sz="1200" dirty="0"/>
                        <a:t>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Closing</a:t>
                      </a:r>
                      <a:r>
                        <a:rPr lang="es-MX" sz="1200" dirty="0"/>
                        <a:t>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Halls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9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Buy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0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Buy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992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E6148D-7EDC-FEB1-4D67-E279A9B4C5A8}"/>
              </a:ext>
            </a:extLst>
          </p:cNvPr>
          <p:cNvSpPr txBox="1"/>
          <p:nvPr/>
        </p:nvSpPr>
        <p:spPr>
          <a:xfrm>
            <a:off x="1333500" y="1517581"/>
            <a:ext cx="27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Exhibitions</a:t>
            </a:r>
          </a:p>
        </p:txBody>
      </p:sp>
    </p:spTree>
    <p:extLst>
      <p:ext uri="{BB962C8B-B14F-4D97-AF65-F5344CB8AC3E}">
        <p14:creationId xmlns:p14="http://schemas.microsoft.com/office/powerpoint/2010/main" val="116495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16325</TotalTime>
  <Words>135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Mercado</dc:creator>
  <cp:lastModifiedBy>Christian Mercado</cp:lastModifiedBy>
  <cp:revision>41</cp:revision>
  <dcterms:created xsi:type="dcterms:W3CDTF">2022-10-10T17:19:19Z</dcterms:created>
  <dcterms:modified xsi:type="dcterms:W3CDTF">2022-10-24T14:13:40Z</dcterms:modified>
</cp:coreProperties>
</file>