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arif Bold" charset="1" panose="00000800000000000000"/>
      <p:regular r:id="rId16"/>
    </p:embeddedFont>
    <p:embeddedFont>
      <p:font typeface="Garet Bold Italics" charset="1" panose="00000000000000000000"/>
      <p:regular r:id="rId17"/>
    </p:embeddedFont>
    <p:embeddedFont>
      <p:font typeface="Garet" charset="1" panose="00000000000000000000"/>
      <p:regular r:id="rId18"/>
    </p:embeddedFont>
    <p:embeddedFont>
      <p:font typeface="Tarif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C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35" y="6382550"/>
            <a:ext cx="18288000" cy="4847425"/>
          </a:xfrm>
          <a:custGeom>
            <a:avLst/>
            <a:gdLst/>
            <a:ahLst/>
            <a:cxnLst/>
            <a:rect r="r" b="b" t="t" l="l"/>
            <a:pathLst>
              <a:path h="4847425" w="18288000">
                <a:moveTo>
                  <a:pt x="0" y="0"/>
                </a:moveTo>
                <a:lnTo>
                  <a:pt x="18288000" y="0"/>
                </a:lnTo>
                <a:lnTo>
                  <a:pt x="18288000" y="4847425"/>
                </a:lnTo>
                <a:lnTo>
                  <a:pt x="0" y="4847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7272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25851" y="540597"/>
            <a:ext cx="19686318" cy="5841953"/>
            <a:chOff x="0" y="0"/>
            <a:chExt cx="7055132" cy="20936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055132" cy="2093624"/>
            </a:xfrm>
            <a:custGeom>
              <a:avLst/>
              <a:gdLst/>
              <a:ahLst/>
              <a:cxnLst/>
              <a:rect r="r" b="b" t="t" l="l"/>
              <a:pathLst>
                <a:path h="2093624" w="7055132">
                  <a:moveTo>
                    <a:pt x="0" y="0"/>
                  </a:moveTo>
                  <a:lnTo>
                    <a:pt x="7055132" y="0"/>
                  </a:lnTo>
                  <a:lnTo>
                    <a:pt x="7055132" y="2093624"/>
                  </a:lnTo>
                  <a:lnTo>
                    <a:pt x="0" y="2093624"/>
                  </a:lnTo>
                  <a:close/>
                </a:path>
              </a:pathLst>
            </a:custGeom>
            <a:solidFill>
              <a:srgbClr val="283A61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7055132" cy="2112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-7405130" y="1678265"/>
            <a:ext cx="14810259" cy="5897176"/>
          </a:xfrm>
          <a:custGeom>
            <a:avLst/>
            <a:gdLst/>
            <a:ahLst/>
            <a:cxnLst/>
            <a:rect r="r" b="b" t="t" l="l"/>
            <a:pathLst>
              <a:path h="5897176" w="14810259">
                <a:moveTo>
                  <a:pt x="14810260" y="0"/>
                </a:moveTo>
                <a:lnTo>
                  <a:pt x="0" y="0"/>
                </a:lnTo>
                <a:lnTo>
                  <a:pt x="0" y="5897176"/>
                </a:lnTo>
                <a:lnTo>
                  <a:pt x="14810260" y="5897176"/>
                </a:lnTo>
                <a:lnTo>
                  <a:pt x="1481026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92808" y="1508043"/>
            <a:ext cx="9110794" cy="3445537"/>
          </a:xfrm>
          <a:custGeom>
            <a:avLst/>
            <a:gdLst/>
            <a:ahLst/>
            <a:cxnLst/>
            <a:rect r="r" b="b" t="t" l="l"/>
            <a:pathLst>
              <a:path h="3445537" w="9110794">
                <a:moveTo>
                  <a:pt x="0" y="0"/>
                </a:moveTo>
                <a:lnTo>
                  <a:pt x="9110795" y="0"/>
                </a:lnTo>
                <a:lnTo>
                  <a:pt x="9110795" y="3445537"/>
                </a:lnTo>
                <a:lnTo>
                  <a:pt x="0" y="34455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436803" y="-402378"/>
            <a:ext cx="18953403" cy="1431078"/>
            <a:chOff x="0" y="0"/>
            <a:chExt cx="6792472" cy="51286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92472" cy="512866"/>
            </a:xfrm>
            <a:custGeom>
              <a:avLst/>
              <a:gdLst/>
              <a:ahLst/>
              <a:cxnLst/>
              <a:rect r="r" b="b" t="t" l="l"/>
              <a:pathLst>
                <a:path h="512866" w="6792472">
                  <a:moveTo>
                    <a:pt x="0" y="0"/>
                  </a:moveTo>
                  <a:lnTo>
                    <a:pt x="6792472" y="0"/>
                  </a:lnTo>
                  <a:lnTo>
                    <a:pt x="6792472" y="512866"/>
                  </a:lnTo>
                  <a:lnTo>
                    <a:pt x="0" y="512866"/>
                  </a:lnTo>
                  <a:close/>
                </a:path>
              </a:pathLst>
            </a:custGeom>
            <a:solidFill>
              <a:srgbClr val="7198D4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6792472" cy="531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023355" y="6382550"/>
            <a:ext cx="7866483" cy="2974961"/>
          </a:xfrm>
          <a:custGeom>
            <a:avLst/>
            <a:gdLst/>
            <a:ahLst/>
            <a:cxnLst/>
            <a:rect r="r" b="b" t="t" l="l"/>
            <a:pathLst>
              <a:path h="2974961" w="7866483">
                <a:moveTo>
                  <a:pt x="0" y="0"/>
                </a:moveTo>
                <a:lnTo>
                  <a:pt x="7866483" y="0"/>
                </a:lnTo>
                <a:lnTo>
                  <a:pt x="7866483" y="2974961"/>
                </a:lnTo>
                <a:lnTo>
                  <a:pt x="0" y="29749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85531" y="1819253"/>
            <a:ext cx="17063554" cy="6268654"/>
            <a:chOff x="0" y="0"/>
            <a:chExt cx="22751405" cy="8358206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238687" y="238687"/>
              <a:ext cx="22512718" cy="8119519"/>
              <a:chOff x="0" y="0"/>
              <a:chExt cx="5151402" cy="185792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151402" cy="1857923"/>
              </a:xfrm>
              <a:custGeom>
                <a:avLst/>
                <a:gdLst/>
                <a:ahLst/>
                <a:cxnLst/>
                <a:rect r="r" b="b" t="t" l="l"/>
                <a:pathLst>
                  <a:path h="1857923" w="5151402">
                    <a:moveTo>
                      <a:pt x="0" y="0"/>
                    </a:moveTo>
                    <a:lnTo>
                      <a:pt x="5151402" y="0"/>
                    </a:lnTo>
                    <a:lnTo>
                      <a:pt x="5151402" y="1857923"/>
                    </a:lnTo>
                    <a:lnTo>
                      <a:pt x="0" y="1857923"/>
                    </a:lnTo>
                    <a:close/>
                  </a:path>
                </a:pathLst>
              </a:custGeom>
              <a:solidFill>
                <a:srgbClr val="283A61"/>
              </a:solidFill>
              <a:ln w="47625" cap="sq">
                <a:solidFill>
                  <a:srgbClr val="283A61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9050"/>
                <a:ext cx="5151402" cy="18769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22512718" cy="8083971"/>
              <a:chOff x="0" y="0"/>
              <a:chExt cx="5151402" cy="1849789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5151402" cy="1849789"/>
              </a:xfrm>
              <a:custGeom>
                <a:avLst/>
                <a:gdLst/>
                <a:ahLst/>
                <a:cxnLst/>
                <a:rect r="r" b="b" t="t" l="l"/>
                <a:pathLst>
                  <a:path h="1849789" w="5151402">
                    <a:moveTo>
                      <a:pt x="0" y="0"/>
                    </a:moveTo>
                    <a:lnTo>
                      <a:pt x="5151402" y="0"/>
                    </a:lnTo>
                    <a:lnTo>
                      <a:pt x="5151402" y="1849789"/>
                    </a:lnTo>
                    <a:lnTo>
                      <a:pt x="0" y="1849789"/>
                    </a:ln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283A61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9050"/>
                <a:ext cx="5151402" cy="18688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0" y="0"/>
              <a:ext cx="22512718" cy="869443"/>
              <a:chOff x="0" y="0"/>
              <a:chExt cx="5151402" cy="1989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151402" cy="198948"/>
              </a:xfrm>
              <a:custGeom>
                <a:avLst/>
                <a:gdLst/>
                <a:ahLst/>
                <a:cxnLst/>
                <a:rect r="r" b="b" t="t" l="l"/>
                <a:pathLst>
                  <a:path h="198948" w="5151402">
                    <a:moveTo>
                      <a:pt x="0" y="0"/>
                    </a:moveTo>
                    <a:lnTo>
                      <a:pt x="5151402" y="0"/>
                    </a:lnTo>
                    <a:lnTo>
                      <a:pt x="5151402" y="198948"/>
                    </a:lnTo>
                    <a:lnTo>
                      <a:pt x="0" y="198948"/>
                    </a:lnTo>
                    <a:close/>
                  </a:path>
                </a:pathLst>
              </a:custGeom>
              <a:solidFill>
                <a:srgbClr val="D45357"/>
              </a:solidFill>
              <a:ln w="47625" cap="sq">
                <a:solidFill>
                  <a:srgbClr val="283A61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9050"/>
                <a:ext cx="5151402" cy="2179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759210" y="1836566"/>
              <a:ext cx="21223926" cy="41776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002"/>
                </a:lnSpc>
              </a:pPr>
              <a:r>
                <a:rPr lang="en-US" b="true" sz="8250">
                  <a:solidFill>
                    <a:srgbClr val="283A61"/>
                  </a:solidFill>
                  <a:latin typeface="Tarif Bold"/>
                  <a:ea typeface="Tarif Bold"/>
                  <a:cs typeface="Tarif Bold"/>
                  <a:sym typeface="Tarif Bold"/>
                </a:rPr>
                <a:t>“AȘA CUM AU FĂCUT-O ȘI GERMANIA, OVERENGENEER AND OVER-RELIABLE!”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3905081" y="6029738"/>
              <a:ext cx="14702556" cy="9125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19"/>
                </a:lnSpc>
                <a:spcBef>
                  <a:spcPct val="0"/>
                </a:spcBef>
              </a:pPr>
              <a:r>
                <a:rPr lang="en-US" b="true" sz="4085" i="true">
                  <a:solidFill>
                    <a:srgbClr val="283A61"/>
                  </a:solidFill>
                  <a:latin typeface="Garet Bold Italics"/>
                  <a:ea typeface="Garet Bold Italics"/>
                  <a:cs typeface="Garet Bold Italics"/>
                  <a:sym typeface="Garet Bold Italics"/>
                </a:rPr>
                <a:t>CRFT - PRESSENTATION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98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993480"/>
            <a:ext cx="18288000" cy="12273959"/>
          </a:xfrm>
          <a:custGeom>
            <a:avLst/>
            <a:gdLst/>
            <a:ahLst/>
            <a:cxnLst/>
            <a:rect r="r" b="b" t="t" l="l"/>
            <a:pathLst>
              <a:path h="12273959" w="18288000">
                <a:moveTo>
                  <a:pt x="0" y="0"/>
                </a:moveTo>
                <a:lnTo>
                  <a:pt x="18288000" y="0"/>
                </a:lnTo>
                <a:lnTo>
                  <a:pt x="18288000" y="12273960"/>
                </a:lnTo>
                <a:lnTo>
                  <a:pt x="0" y="12273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398" t="-61168" r="-476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42603" y="8141044"/>
            <a:ext cx="18773206" cy="2618839"/>
            <a:chOff x="0" y="0"/>
            <a:chExt cx="4944383" cy="68973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4383" cy="689735"/>
            </a:xfrm>
            <a:custGeom>
              <a:avLst/>
              <a:gdLst/>
              <a:ahLst/>
              <a:cxnLst/>
              <a:rect r="r" b="b" t="t" l="l"/>
              <a:pathLst>
                <a:path h="689735" w="4944383">
                  <a:moveTo>
                    <a:pt x="0" y="0"/>
                  </a:moveTo>
                  <a:lnTo>
                    <a:pt x="4944383" y="0"/>
                  </a:lnTo>
                  <a:lnTo>
                    <a:pt x="4944383" y="689735"/>
                  </a:lnTo>
                  <a:lnTo>
                    <a:pt x="0" y="689735"/>
                  </a:lnTo>
                  <a:close/>
                </a:path>
              </a:pathLst>
            </a:custGeom>
            <a:solidFill>
              <a:srgbClr val="283A61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944383" cy="708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8288000" cy="1634677"/>
            <a:chOff x="0" y="0"/>
            <a:chExt cx="4816593" cy="4305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430532"/>
            </a:xfrm>
            <a:custGeom>
              <a:avLst/>
              <a:gdLst/>
              <a:ahLst/>
              <a:cxnLst/>
              <a:rect r="r" b="b" t="t" l="l"/>
              <a:pathLst>
                <a:path h="4305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30532"/>
                  </a:lnTo>
                  <a:lnTo>
                    <a:pt x="0" y="430532"/>
                  </a:lnTo>
                  <a:close/>
                </a:path>
              </a:pathLst>
            </a:custGeom>
            <a:solidFill>
              <a:srgbClr val="283A61"/>
            </a:solidFill>
            <a:ln w="19050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4816593" cy="449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6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-1696639" y="2011696"/>
            <a:ext cx="7315200" cy="2912780"/>
          </a:xfrm>
          <a:custGeom>
            <a:avLst/>
            <a:gdLst/>
            <a:ahLst/>
            <a:cxnLst/>
            <a:rect r="r" b="b" t="t" l="l"/>
            <a:pathLst>
              <a:path h="2912780" w="7315200">
                <a:moveTo>
                  <a:pt x="7315200" y="0"/>
                </a:moveTo>
                <a:lnTo>
                  <a:pt x="0" y="0"/>
                </a:lnTo>
                <a:lnTo>
                  <a:pt x="0" y="2912780"/>
                </a:lnTo>
                <a:lnTo>
                  <a:pt x="7315200" y="2912780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187448" y="6327759"/>
            <a:ext cx="5675572" cy="2146398"/>
          </a:xfrm>
          <a:custGeom>
            <a:avLst/>
            <a:gdLst/>
            <a:ahLst/>
            <a:cxnLst/>
            <a:rect r="r" b="b" t="t" l="l"/>
            <a:pathLst>
              <a:path h="2146398" w="5675572">
                <a:moveTo>
                  <a:pt x="0" y="0"/>
                </a:moveTo>
                <a:lnTo>
                  <a:pt x="5675572" y="0"/>
                </a:lnTo>
                <a:lnTo>
                  <a:pt x="5675572" y="2146399"/>
                </a:lnTo>
                <a:lnTo>
                  <a:pt x="0" y="21463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97672" y="3812673"/>
            <a:ext cx="16573883" cy="2515086"/>
            <a:chOff x="0" y="0"/>
            <a:chExt cx="22098511" cy="3353449"/>
          </a:xfrm>
        </p:grpSpPr>
        <p:sp>
          <p:nvSpPr>
            <p:cNvPr name="AutoShape 12" id="12"/>
            <p:cNvSpPr/>
            <p:nvPr/>
          </p:nvSpPr>
          <p:spPr>
            <a:xfrm rot="0">
              <a:off x="0" y="0"/>
              <a:ext cx="22098511" cy="3353449"/>
            </a:xfrm>
            <a:prstGeom prst="rect">
              <a:avLst/>
            </a:prstGeom>
            <a:solidFill>
              <a:srgbClr val="283A61"/>
            </a:solid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822074" y="622352"/>
              <a:ext cx="18454363" cy="10543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6205"/>
                </a:lnSpc>
              </a:pPr>
              <a:r>
                <a:rPr lang="en-US" b="true" sz="5171">
                  <a:solidFill>
                    <a:srgbClr val="FFFFFF"/>
                  </a:solidFill>
                  <a:latin typeface="Tarif Bold"/>
                  <a:ea typeface="Tarif Bold"/>
                  <a:cs typeface="Tarif Bold"/>
                  <a:sym typeface="Tarif Bold"/>
                </a:rPr>
                <a:t>MULȚUMIM PENTRU ATENȚIE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822074" y="1965727"/>
              <a:ext cx="18454363" cy="6961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230"/>
                </a:lnSpc>
              </a:pPr>
              <a:r>
                <a:rPr lang="en-US" sz="3525">
                  <a:solidFill>
                    <a:srgbClr val="FFFFFF"/>
                  </a:solidFill>
                  <a:latin typeface="Tarif"/>
                  <a:ea typeface="Tarif"/>
                  <a:cs typeface="Tarif"/>
                  <a:sym typeface="Tarif"/>
                </a:rPr>
                <a:t>CRFT - PRESENTATION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152016" y="6797423"/>
            <a:ext cx="4933090" cy="2367883"/>
          </a:xfrm>
          <a:custGeom>
            <a:avLst/>
            <a:gdLst/>
            <a:ahLst/>
            <a:cxnLst/>
            <a:rect r="r" b="b" t="t" l="l"/>
            <a:pathLst>
              <a:path h="2367883" w="4933090">
                <a:moveTo>
                  <a:pt x="0" y="0"/>
                </a:moveTo>
                <a:lnTo>
                  <a:pt x="4933091" y="0"/>
                </a:lnTo>
                <a:lnTo>
                  <a:pt x="4933091" y="2367883"/>
                </a:lnTo>
                <a:lnTo>
                  <a:pt x="0" y="23678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644172" y="2011696"/>
            <a:ext cx="6218848" cy="2272706"/>
          </a:xfrm>
          <a:custGeom>
            <a:avLst/>
            <a:gdLst/>
            <a:ahLst/>
            <a:cxnLst/>
            <a:rect r="r" b="b" t="t" l="l"/>
            <a:pathLst>
              <a:path h="2272706" w="6218848">
                <a:moveTo>
                  <a:pt x="0" y="0"/>
                </a:moveTo>
                <a:lnTo>
                  <a:pt x="6218848" y="0"/>
                </a:lnTo>
                <a:lnTo>
                  <a:pt x="6218848" y="2272707"/>
                </a:lnTo>
                <a:lnTo>
                  <a:pt x="0" y="22727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49658" y="5069213"/>
            <a:ext cx="9628973" cy="5217787"/>
          </a:xfrm>
          <a:custGeom>
            <a:avLst/>
            <a:gdLst/>
            <a:ahLst/>
            <a:cxnLst/>
            <a:rect r="r" b="b" t="t" l="l"/>
            <a:pathLst>
              <a:path h="5217787" w="9628973">
                <a:moveTo>
                  <a:pt x="0" y="0"/>
                </a:moveTo>
                <a:lnTo>
                  <a:pt x="9628973" y="0"/>
                </a:lnTo>
                <a:lnTo>
                  <a:pt x="9628973" y="5217787"/>
                </a:lnTo>
                <a:lnTo>
                  <a:pt x="0" y="521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373" t="-98192" r="-402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5069213"/>
            <a:ext cx="9628973" cy="5217787"/>
          </a:xfrm>
          <a:custGeom>
            <a:avLst/>
            <a:gdLst/>
            <a:ahLst/>
            <a:cxnLst/>
            <a:rect r="r" b="b" t="t" l="l"/>
            <a:pathLst>
              <a:path h="5217787" w="9628973">
                <a:moveTo>
                  <a:pt x="0" y="0"/>
                </a:moveTo>
                <a:lnTo>
                  <a:pt x="9628973" y="0"/>
                </a:lnTo>
                <a:lnTo>
                  <a:pt x="9628973" y="5217787"/>
                </a:lnTo>
                <a:lnTo>
                  <a:pt x="0" y="521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373" t="-98192" r="-402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47940" y="0"/>
            <a:ext cx="13716000" cy="10287000"/>
          </a:xfrm>
          <a:custGeom>
            <a:avLst/>
            <a:gdLst/>
            <a:ahLst/>
            <a:cxnLst/>
            <a:rect r="r" b="b" t="t" l="l"/>
            <a:pathLst>
              <a:path h="10287000" w="13716000">
                <a:moveTo>
                  <a:pt x="0" y="0"/>
                </a:moveTo>
                <a:lnTo>
                  <a:pt x="13716000" y="0"/>
                </a:lnTo>
                <a:lnTo>
                  <a:pt x="13716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d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21727" y="0"/>
            <a:ext cx="13480273" cy="10110205"/>
          </a:xfrm>
          <a:custGeom>
            <a:avLst/>
            <a:gdLst/>
            <a:ahLst/>
            <a:cxnLst/>
            <a:rect r="r" b="b" t="t" l="l"/>
            <a:pathLst>
              <a:path h="10110205" w="13480273">
                <a:moveTo>
                  <a:pt x="0" y="0"/>
                </a:moveTo>
                <a:lnTo>
                  <a:pt x="13480273" y="0"/>
                </a:lnTo>
                <a:lnTo>
                  <a:pt x="13480273" y="10110205"/>
                </a:lnTo>
                <a:lnTo>
                  <a:pt x="0" y="10110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3A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49658" y="5069213"/>
            <a:ext cx="9628973" cy="5217787"/>
          </a:xfrm>
          <a:custGeom>
            <a:avLst/>
            <a:gdLst/>
            <a:ahLst/>
            <a:cxnLst/>
            <a:rect r="r" b="b" t="t" l="l"/>
            <a:pathLst>
              <a:path h="5217787" w="9628973">
                <a:moveTo>
                  <a:pt x="0" y="0"/>
                </a:moveTo>
                <a:lnTo>
                  <a:pt x="9628973" y="0"/>
                </a:lnTo>
                <a:lnTo>
                  <a:pt x="9628973" y="5217787"/>
                </a:lnTo>
                <a:lnTo>
                  <a:pt x="0" y="521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373" t="-98192" r="-40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36803" y="835376"/>
            <a:ext cx="9580803" cy="10300917"/>
            <a:chOff x="0" y="0"/>
            <a:chExt cx="3433544" cy="36916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33544" cy="3691616"/>
            </a:xfrm>
            <a:custGeom>
              <a:avLst/>
              <a:gdLst/>
              <a:ahLst/>
              <a:cxnLst/>
              <a:rect r="r" b="b" t="t" l="l"/>
              <a:pathLst>
                <a:path h="3691616" w="3433544">
                  <a:moveTo>
                    <a:pt x="0" y="0"/>
                  </a:moveTo>
                  <a:lnTo>
                    <a:pt x="3433544" y="0"/>
                  </a:lnTo>
                  <a:lnTo>
                    <a:pt x="3433544" y="3691616"/>
                  </a:lnTo>
                  <a:lnTo>
                    <a:pt x="0" y="3691616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433544" cy="37201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9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436803" y="-206330"/>
            <a:ext cx="9580803" cy="1235030"/>
            <a:chOff x="0" y="0"/>
            <a:chExt cx="3433544" cy="4426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433544" cy="442607"/>
            </a:xfrm>
            <a:custGeom>
              <a:avLst/>
              <a:gdLst/>
              <a:ahLst/>
              <a:cxnLst/>
              <a:rect r="r" b="b" t="t" l="l"/>
              <a:pathLst>
                <a:path h="442607" w="3433544">
                  <a:moveTo>
                    <a:pt x="0" y="0"/>
                  </a:moveTo>
                  <a:lnTo>
                    <a:pt x="3433544" y="0"/>
                  </a:lnTo>
                  <a:lnTo>
                    <a:pt x="3433544" y="442607"/>
                  </a:lnTo>
                  <a:lnTo>
                    <a:pt x="0" y="442607"/>
                  </a:lnTo>
                  <a:close/>
                </a:path>
              </a:pathLst>
            </a:custGeom>
            <a:solidFill>
              <a:srgbClr val="D45357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433544" cy="4616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33478" y="5012063"/>
            <a:ext cx="8087251" cy="96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1"/>
              </a:lnSpc>
              <a:spcBef>
                <a:spcPct val="0"/>
              </a:spcBef>
            </a:pPr>
            <a:r>
              <a:rPr lang="en-US" sz="59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TIER 3 - CONSUMERS</a:t>
            </a:r>
          </a:p>
        </p:txBody>
      </p:sp>
    </p:spTree>
  </p:cSld>
  <p:clrMapOvr>
    <a:masterClrMapping/>
  </p:clrMapOvr>
  <p:transition spd="fast">
    <p:cover dir="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3A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49658" y="5069213"/>
            <a:ext cx="9628973" cy="5217787"/>
          </a:xfrm>
          <a:custGeom>
            <a:avLst/>
            <a:gdLst/>
            <a:ahLst/>
            <a:cxnLst/>
            <a:rect r="r" b="b" t="t" l="l"/>
            <a:pathLst>
              <a:path h="5217787" w="9628973">
                <a:moveTo>
                  <a:pt x="0" y="0"/>
                </a:moveTo>
                <a:lnTo>
                  <a:pt x="9628973" y="0"/>
                </a:lnTo>
                <a:lnTo>
                  <a:pt x="9628973" y="5217787"/>
                </a:lnTo>
                <a:lnTo>
                  <a:pt x="0" y="521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373" t="-98192" r="-40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36803" y="835376"/>
            <a:ext cx="9580803" cy="10300917"/>
            <a:chOff x="0" y="0"/>
            <a:chExt cx="3433544" cy="36916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33544" cy="3691616"/>
            </a:xfrm>
            <a:custGeom>
              <a:avLst/>
              <a:gdLst/>
              <a:ahLst/>
              <a:cxnLst/>
              <a:rect r="r" b="b" t="t" l="l"/>
              <a:pathLst>
                <a:path h="3691616" w="3433544">
                  <a:moveTo>
                    <a:pt x="0" y="0"/>
                  </a:moveTo>
                  <a:lnTo>
                    <a:pt x="3433544" y="0"/>
                  </a:lnTo>
                  <a:lnTo>
                    <a:pt x="3433544" y="3691616"/>
                  </a:lnTo>
                  <a:lnTo>
                    <a:pt x="0" y="3691616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433544" cy="37201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9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436803" y="-206330"/>
            <a:ext cx="9580803" cy="1235030"/>
            <a:chOff x="0" y="0"/>
            <a:chExt cx="3433544" cy="4426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433544" cy="442607"/>
            </a:xfrm>
            <a:custGeom>
              <a:avLst/>
              <a:gdLst/>
              <a:ahLst/>
              <a:cxnLst/>
              <a:rect r="r" b="b" t="t" l="l"/>
              <a:pathLst>
                <a:path h="442607" w="3433544">
                  <a:moveTo>
                    <a:pt x="0" y="0"/>
                  </a:moveTo>
                  <a:lnTo>
                    <a:pt x="3433544" y="0"/>
                  </a:lnTo>
                  <a:lnTo>
                    <a:pt x="3433544" y="442607"/>
                  </a:lnTo>
                  <a:lnTo>
                    <a:pt x="0" y="442607"/>
                  </a:lnTo>
                  <a:close/>
                </a:path>
              </a:pathLst>
            </a:custGeom>
            <a:solidFill>
              <a:srgbClr val="D45357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433544" cy="4616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6836" y="4777064"/>
            <a:ext cx="8583223" cy="1046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5"/>
              </a:lnSpc>
              <a:spcBef>
                <a:spcPct val="0"/>
              </a:spcBef>
            </a:pPr>
            <a:r>
              <a:rPr lang="en-US" sz="644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TIER 2 - DISPECHERS</a:t>
            </a:r>
          </a:p>
        </p:txBody>
      </p:sp>
    </p:spTree>
  </p:cSld>
  <p:clrMapOvr>
    <a:masterClrMapping/>
  </p:clrMapOvr>
  <p:transition spd="fast">
    <p:cover dir="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3A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49658" y="5069213"/>
            <a:ext cx="9628973" cy="5217787"/>
          </a:xfrm>
          <a:custGeom>
            <a:avLst/>
            <a:gdLst/>
            <a:ahLst/>
            <a:cxnLst/>
            <a:rect r="r" b="b" t="t" l="l"/>
            <a:pathLst>
              <a:path h="5217787" w="9628973">
                <a:moveTo>
                  <a:pt x="0" y="0"/>
                </a:moveTo>
                <a:lnTo>
                  <a:pt x="9628973" y="0"/>
                </a:lnTo>
                <a:lnTo>
                  <a:pt x="9628973" y="5217787"/>
                </a:lnTo>
                <a:lnTo>
                  <a:pt x="0" y="521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373" t="-98192" r="-40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36803" y="835376"/>
            <a:ext cx="9580803" cy="10300917"/>
            <a:chOff x="0" y="0"/>
            <a:chExt cx="3433544" cy="36916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33544" cy="3691616"/>
            </a:xfrm>
            <a:custGeom>
              <a:avLst/>
              <a:gdLst/>
              <a:ahLst/>
              <a:cxnLst/>
              <a:rect r="r" b="b" t="t" l="l"/>
              <a:pathLst>
                <a:path h="3691616" w="3433544">
                  <a:moveTo>
                    <a:pt x="0" y="0"/>
                  </a:moveTo>
                  <a:lnTo>
                    <a:pt x="3433544" y="0"/>
                  </a:lnTo>
                  <a:lnTo>
                    <a:pt x="3433544" y="3691616"/>
                  </a:lnTo>
                  <a:lnTo>
                    <a:pt x="0" y="3691616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433544" cy="37201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9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436803" y="-206330"/>
            <a:ext cx="9580803" cy="1235030"/>
            <a:chOff x="0" y="0"/>
            <a:chExt cx="3433544" cy="4426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433544" cy="442607"/>
            </a:xfrm>
            <a:custGeom>
              <a:avLst/>
              <a:gdLst/>
              <a:ahLst/>
              <a:cxnLst/>
              <a:rect r="r" b="b" t="t" l="l"/>
              <a:pathLst>
                <a:path h="442607" w="3433544">
                  <a:moveTo>
                    <a:pt x="0" y="0"/>
                  </a:moveTo>
                  <a:lnTo>
                    <a:pt x="3433544" y="0"/>
                  </a:lnTo>
                  <a:lnTo>
                    <a:pt x="3433544" y="442607"/>
                  </a:lnTo>
                  <a:lnTo>
                    <a:pt x="0" y="442607"/>
                  </a:lnTo>
                  <a:close/>
                </a:path>
              </a:pathLst>
            </a:custGeom>
            <a:solidFill>
              <a:srgbClr val="D45357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433544" cy="4616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-1819701" y="3177502"/>
            <a:ext cx="13111847" cy="337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14"/>
              </a:lnSpc>
            </a:pPr>
            <a:r>
              <a:rPr lang="en-US" sz="685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TIER 1 </a:t>
            </a:r>
          </a:p>
          <a:p>
            <a:pPr algn="ctr">
              <a:lnSpc>
                <a:spcPts val="8914"/>
              </a:lnSpc>
            </a:pPr>
            <a:r>
              <a:rPr lang="en-US" sz="685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INTERMEDIAR </a:t>
            </a:r>
          </a:p>
          <a:p>
            <a:pPr algn="ctr">
              <a:lnSpc>
                <a:spcPts val="8914"/>
              </a:lnSpc>
              <a:spcBef>
                <a:spcPct val="0"/>
              </a:spcBef>
            </a:pPr>
            <a:r>
              <a:rPr lang="en-US" sz="685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PROVIDERS</a:t>
            </a:r>
          </a:p>
        </p:txBody>
      </p:sp>
    </p:spTree>
  </p:cSld>
  <p:clrMapOvr>
    <a:masterClrMapping/>
  </p:clrMapOvr>
  <p:transition spd="fast">
    <p:cover dir="d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3A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49658" y="5069213"/>
            <a:ext cx="9628973" cy="5217787"/>
          </a:xfrm>
          <a:custGeom>
            <a:avLst/>
            <a:gdLst/>
            <a:ahLst/>
            <a:cxnLst/>
            <a:rect r="r" b="b" t="t" l="l"/>
            <a:pathLst>
              <a:path h="5217787" w="9628973">
                <a:moveTo>
                  <a:pt x="0" y="0"/>
                </a:moveTo>
                <a:lnTo>
                  <a:pt x="9628973" y="0"/>
                </a:lnTo>
                <a:lnTo>
                  <a:pt x="9628973" y="5217787"/>
                </a:lnTo>
                <a:lnTo>
                  <a:pt x="0" y="521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373" t="-98192" r="-40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36803" y="835376"/>
            <a:ext cx="9580803" cy="10300917"/>
            <a:chOff x="0" y="0"/>
            <a:chExt cx="3433544" cy="36916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33544" cy="3691616"/>
            </a:xfrm>
            <a:custGeom>
              <a:avLst/>
              <a:gdLst/>
              <a:ahLst/>
              <a:cxnLst/>
              <a:rect r="r" b="b" t="t" l="l"/>
              <a:pathLst>
                <a:path h="3691616" w="3433544">
                  <a:moveTo>
                    <a:pt x="0" y="0"/>
                  </a:moveTo>
                  <a:lnTo>
                    <a:pt x="3433544" y="0"/>
                  </a:lnTo>
                  <a:lnTo>
                    <a:pt x="3433544" y="3691616"/>
                  </a:lnTo>
                  <a:lnTo>
                    <a:pt x="0" y="3691616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433544" cy="37201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9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436803" y="-206330"/>
            <a:ext cx="9580803" cy="1235030"/>
            <a:chOff x="0" y="0"/>
            <a:chExt cx="3433544" cy="4426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433544" cy="442607"/>
            </a:xfrm>
            <a:custGeom>
              <a:avLst/>
              <a:gdLst/>
              <a:ahLst/>
              <a:cxnLst/>
              <a:rect r="r" b="b" t="t" l="l"/>
              <a:pathLst>
                <a:path h="442607" w="3433544">
                  <a:moveTo>
                    <a:pt x="0" y="0"/>
                  </a:moveTo>
                  <a:lnTo>
                    <a:pt x="3433544" y="0"/>
                  </a:lnTo>
                  <a:lnTo>
                    <a:pt x="3433544" y="442607"/>
                  </a:lnTo>
                  <a:lnTo>
                    <a:pt x="0" y="442607"/>
                  </a:lnTo>
                  <a:close/>
                </a:path>
              </a:pathLst>
            </a:custGeom>
            <a:solidFill>
              <a:srgbClr val="D45357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433544" cy="4616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00685" y="3247701"/>
            <a:ext cx="8647135" cy="3677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13"/>
              </a:lnSpc>
            </a:pPr>
            <a:r>
              <a:rPr lang="en-US" sz="1124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TIER 0 </a:t>
            </a:r>
          </a:p>
          <a:p>
            <a:pPr algn="ctr">
              <a:lnSpc>
                <a:spcPts val="14613"/>
              </a:lnSpc>
              <a:spcBef>
                <a:spcPct val="0"/>
              </a:spcBef>
            </a:pPr>
            <a:r>
              <a:rPr lang="en-US" sz="1124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RAFINERIES</a:t>
            </a:r>
          </a:p>
        </p:txBody>
      </p:sp>
    </p:spTree>
  </p:cSld>
  <p:clrMapOvr>
    <a:masterClrMapping/>
  </p:clrMapOvr>
  <p:transition spd="fast">
    <p:cover dir="d"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7198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58465"/>
            <a:ext cx="11959279" cy="2121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6"/>
              </a:lnSpc>
            </a:pPr>
            <a:r>
              <a:rPr lang="en-US" b="true" sz="6681" i="true">
                <a:solidFill>
                  <a:srgbClr val="FFFFFF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DO YOU HATE PYTHON?</a:t>
            </a:r>
          </a:p>
          <a:p>
            <a:pPr algn="ctr">
              <a:lnSpc>
                <a:spcPts val="8686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684081" y="3717119"/>
            <a:ext cx="15575219" cy="2700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93"/>
              </a:lnSpc>
              <a:spcBef>
                <a:spcPct val="0"/>
              </a:spcBef>
            </a:pPr>
            <a:r>
              <a:rPr lang="en-US" b="true" sz="16764" i="true">
                <a:solidFill>
                  <a:srgbClr val="FEFEFE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DATA FRAMES</a:t>
            </a:r>
          </a:p>
        </p:txBody>
      </p:sp>
    </p:spTree>
  </p:cSld>
  <p:clrMapOvr>
    <a:masterClrMapping/>
  </p:clrMapOvr>
  <p:transition spd="fast">
    <p:cover dir="d"/>
  </p:transition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7198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17924" y="2721215"/>
            <a:ext cx="7928681" cy="3199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83"/>
              </a:lnSpc>
              <a:spcBef>
                <a:spcPct val="0"/>
              </a:spcBef>
            </a:pPr>
            <a:r>
              <a:rPr lang="en-US" b="true" sz="19910" i="true">
                <a:solidFill>
                  <a:srgbClr val="FEFEFE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LaTex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DAGVZpa1oLM</dc:identifier>
  <dcterms:modified xsi:type="dcterms:W3CDTF">2011-08-01T06:04:30Z</dcterms:modified>
  <cp:revision>1</cp:revision>
  <dc:title>Atmospheric Pressure Education Presentation in 0 Simple Outlined Style</dc:title>
</cp:coreProperties>
</file>