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0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8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63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0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CD41-FA2C-4A31-943D-0E2C24B6A8B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1854"/>
            <a:ext cx="8294255" cy="162083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linéaire de psi – Zoom sur une ligne d’écriture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Fichier utilisé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 smtClean="0"/>
              <a:t>M20F_loops.csv</a:t>
            </a:r>
          </a:p>
          <a:p>
            <a:r>
              <a:rPr lang="fr-FR" dirty="0" smtClean="0"/>
              <a:t>M20F_loops_treated_SensitivePen.csv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0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2762"/>
            <a:ext cx="10515600" cy="715530"/>
          </a:xfrm>
        </p:spPr>
        <p:txBody>
          <a:bodyPr/>
          <a:lstStyle/>
          <a:p>
            <a:r>
              <a:rPr lang="fr-FR" dirty="0" smtClean="0"/>
              <a:t>Repère du stylo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04" y="1402215"/>
            <a:ext cx="4442845" cy="4884843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3510920" y="1492329"/>
            <a:ext cx="4320413" cy="3693319"/>
            <a:chOff x="-506898" y="1316839"/>
            <a:chExt cx="4320413" cy="3693319"/>
          </a:xfrm>
        </p:grpSpPr>
        <p:grpSp>
          <p:nvGrpSpPr>
            <p:cNvPr id="10" name="Groupe 9"/>
            <p:cNvGrpSpPr/>
            <p:nvPr/>
          </p:nvGrpSpPr>
          <p:grpSpPr>
            <a:xfrm>
              <a:off x="258619" y="1634836"/>
              <a:ext cx="2798618" cy="2724727"/>
              <a:chOff x="3980873" y="1570182"/>
              <a:chExt cx="2798618" cy="2724727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980873" y="1570182"/>
                <a:ext cx="2789381" cy="272472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/>
              <p:cNvCxnSpPr>
                <a:stCxn id="5" idx="4"/>
                <a:endCxn id="5" idx="0"/>
              </p:cNvCxnSpPr>
              <p:nvPr/>
            </p:nvCxnSpPr>
            <p:spPr>
              <a:xfrm flipV="1">
                <a:off x="5375564" y="1570182"/>
                <a:ext cx="0" cy="272472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>
                <a:stCxn id="5" idx="2"/>
              </p:cNvCxnSpPr>
              <p:nvPr/>
            </p:nvCxnSpPr>
            <p:spPr>
              <a:xfrm flipV="1">
                <a:off x="3980873" y="2927927"/>
                <a:ext cx="2798618" cy="461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-506898" y="1316839"/>
              <a:ext cx="4320413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                            180        -180                          </a:t>
              </a: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 smtClean="0">
                  <a:solidFill>
                    <a:srgbClr val="FF0000"/>
                  </a:solidFill>
                </a:rPr>
                <a:t>      90                                                          - 90</a:t>
              </a: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 smtClean="0">
                  <a:solidFill>
                    <a:srgbClr val="FF0000"/>
                  </a:solidFill>
                </a:rPr>
                <a:t>                                      0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rgbClr val="FF0000"/>
                  </a:solidFill>
                </a:rPr>
                <a:t>                                                  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524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Courbes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7413" r="9274" b="6958"/>
          <a:stretch/>
        </p:blipFill>
        <p:spPr>
          <a:xfrm>
            <a:off x="2503056" y="26340"/>
            <a:ext cx="7379854" cy="3826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30" y="3978382"/>
            <a:ext cx="2148380" cy="234771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0" y="3976017"/>
            <a:ext cx="2152072" cy="236617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45" y="3976017"/>
            <a:ext cx="2137306" cy="23661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979709"/>
            <a:ext cx="2133615" cy="2362480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13" idx="0"/>
          </p:cNvCxnSpPr>
          <p:nvPr/>
        </p:nvCxnSpPr>
        <p:spPr>
          <a:xfrm flipH="1">
            <a:off x="1709745" y="1958109"/>
            <a:ext cx="1401140" cy="20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3805384" y="850963"/>
            <a:ext cx="892336" cy="3127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2" idx="0"/>
          </p:cNvCxnSpPr>
          <p:nvPr/>
        </p:nvCxnSpPr>
        <p:spPr>
          <a:xfrm flipH="1">
            <a:off x="7958098" y="1062009"/>
            <a:ext cx="446995" cy="2914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1" idx="0"/>
          </p:cNvCxnSpPr>
          <p:nvPr/>
        </p:nvCxnSpPr>
        <p:spPr>
          <a:xfrm>
            <a:off x="9510453" y="1953846"/>
            <a:ext cx="1448493" cy="2022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0502" y="6342188"/>
            <a:ext cx="241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Position initiale du stylo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88478" y="6326097"/>
            <a:ext cx="25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 du stylo en début de ligne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931041" y="6337783"/>
            <a:ext cx="205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 du stylo en fin de ligne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647192" y="6326096"/>
            <a:ext cx="25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Stylo reposé en position initiale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103419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805384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8405093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9512068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11281" y="270358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Réalisation des boucles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4007" y="877343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Prise du stylo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4" idx="3"/>
          </p:cNvCxnSpPr>
          <p:nvPr/>
        </p:nvCxnSpPr>
        <p:spPr>
          <a:xfrm flipV="1">
            <a:off x="2050953" y="969818"/>
            <a:ext cx="1043231" cy="92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993825" y="87734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Repose du stylo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8" idx="1"/>
          </p:cNvCxnSpPr>
          <p:nvPr/>
        </p:nvCxnSpPr>
        <p:spPr>
          <a:xfrm flipH="1" flipV="1">
            <a:off x="8917739" y="929323"/>
            <a:ext cx="1076086" cy="132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e 116"/>
          <p:cNvGrpSpPr/>
          <p:nvPr/>
        </p:nvGrpSpPr>
        <p:grpSpPr>
          <a:xfrm>
            <a:off x="1081681" y="4259039"/>
            <a:ext cx="1042683" cy="1020616"/>
            <a:chOff x="3980873" y="1570182"/>
            <a:chExt cx="2798618" cy="2724727"/>
          </a:xfrm>
        </p:grpSpPr>
        <p:sp>
          <p:nvSpPr>
            <p:cNvPr id="119" name="Ellipse 118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>
              <a:stCxn id="119" idx="4"/>
              <a:endCxn id="119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>
              <a:stCxn id="119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4729227" y="5275071"/>
            <a:ext cx="1042683" cy="1020616"/>
            <a:chOff x="3980873" y="1570182"/>
            <a:chExt cx="2798618" cy="2724727"/>
          </a:xfrm>
        </p:grpSpPr>
        <p:sp>
          <p:nvSpPr>
            <p:cNvPr id="123" name="Ellipse 122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4" name="Connecteur droit 123"/>
            <p:cNvCxnSpPr>
              <a:stCxn id="123" idx="4"/>
              <a:endCxn id="123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>
              <a:stCxn id="123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e 129"/>
          <p:cNvGrpSpPr/>
          <p:nvPr/>
        </p:nvGrpSpPr>
        <p:grpSpPr>
          <a:xfrm>
            <a:off x="6842522" y="5232379"/>
            <a:ext cx="1042683" cy="1020616"/>
            <a:chOff x="3980873" y="1570182"/>
            <a:chExt cx="2798618" cy="2724727"/>
          </a:xfrm>
        </p:grpSpPr>
        <p:sp>
          <p:nvSpPr>
            <p:cNvPr id="131" name="Ellipse 130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31" idx="4"/>
              <a:endCxn id="131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>
              <a:stCxn id="131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10240019" y="4359276"/>
            <a:ext cx="1042683" cy="1020616"/>
            <a:chOff x="3980873" y="1570182"/>
            <a:chExt cx="2798618" cy="2724727"/>
          </a:xfrm>
        </p:grpSpPr>
        <p:sp>
          <p:nvSpPr>
            <p:cNvPr id="135" name="Ellipse 134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>
              <a:stCxn id="135" idx="4"/>
              <a:endCxn id="135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35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95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66018" cy="6324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Courbes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7413" r="9274" b="6958"/>
          <a:stretch/>
        </p:blipFill>
        <p:spPr>
          <a:xfrm>
            <a:off x="6691747" y="-11725"/>
            <a:ext cx="5237018" cy="271549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7823" y="2261788"/>
            <a:ext cx="29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des boucles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7922" r="8907" b="5893"/>
          <a:stretch/>
        </p:blipFill>
        <p:spPr>
          <a:xfrm>
            <a:off x="4620" y="2715491"/>
            <a:ext cx="7751000" cy="402705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64584" y="133570"/>
            <a:ext cx="3306618" cy="24249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649048" y="2261788"/>
            <a:ext cx="481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 smtClean="0"/>
              <a:t>Approximation linéaire de psi sur une ligne par la méthode des moindres carrés</a:t>
            </a:r>
            <a:endParaRPr lang="fr-FR" sz="1400" b="1" u="sng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0218" y="133571"/>
            <a:ext cx="7204366" cy="2766647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656945" y="2570199"/>
            <a:ext cx="3198628" cy="393220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23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80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Modélisation linéaire de psi – Zoom sur une ligne d’écriture</vt:lpstr>
      <vt:lpstr>Fichier utilisé :</vt:lpstr>
      <vt:lpstr>Repère du stylo :</vt:lpstr>
      <vt:lpstr>Courbes</vt:lpstr>
      <vt:lpstr>Courbes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linéaire de psi – Zoom sur une ligne d’écriture</dc:title>
  <dc:creator>Pierre Libault</dc:creator>
  <cp:lastModifiedBy>Pierre Libault</cp:lastModifiedBy>
  <cp:revision>7</cp:revision>
  <dcterms:created xsi:type="dcterms:W3CDTF">2021-11-25T18:04:02Z</dcterms:created>
  <dcterms:modified xsi:type="dcterms:W3CDTF">2021-11-25T19:02:19Z</dcterms:modified>
</cp:coreProperties>
</file>