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6" r:id="rId7"/>
    <p:sldId id="271" r:id="rId8"/>
    <p:sldId id="270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DDF18-379E-4258-8FE8-6D66298352B8}" v="17" dt="2022-09-13T06:00:37.108"/>
    <p1510:client id="{225EB92B-2814-45F2-AE47-C01ACEEC20DA}" v="138" dt="2022-12-02T14:06:18.977"/>
    <p1510:client id="{2941B4E7-BECF-47D4-98CF-21AF6DDF7434}" v="154" dt="2022-12-02T13:58:38.373"/>
    <p1510:client id="{3FC002E2-A23F-4054-8890-65880ADB2EAF}" v="56" dt="2022-12-02T13:53:44.846"/>
    <p1510:client id="{420146B4-046D-4BE5-906E-79270899D376}" v="75" dt="2022-12-02T13:48:10.708"/>
    <p1510:client id="{4F6C7708-3178-4AB8-AA23-7AD893D897C5}" v="99" dt="2022-12-02T13:51:47.640"/>
    <p1510:client id="{5228E495-634B-4A06-894B-7F0B973D7BD9}" v="48" dt="2022-12-02T14:01:04.008"/>
    <p1510:client id="{718041C1-64AC-4B04-BA10-DAB7B529BCC0}" v="97" dt="2022-12-02T13:44:29.108"/>
    <p1510:client id="{B5E8A028-B661-4BDB-A577-3BF3FF3C3BBE}" v="7" dt="2022-12-02T14:06:55.322"/>
    <p1510:client id="{DF140430-3B78-4AB8-BDCD-0C6009E23470}" v="1" dt="2022-12-02T13:44: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0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9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3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287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6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8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5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0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3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BE072F-22D5-473E-A86B-B5E73C14AC0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8787-F482-1E50-9382-07A269B4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Setor Vidreiro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9CAD4-6688-88B4-F96C-AF640A45758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43532"/>
            <a:ext cx="9418638" cy="2849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Matheus Martins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Eliane Silveira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Sérgio Teixeira	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C. Cristina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Caio Quintanilha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800" dirty="0">
                <a:latin typeface="Arial"/>
                <a:cs typeface="Arial"/>
              </a:rPr>
              <a:t>Júlio César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5CF7147-B300-3DCA-DE91-3A15525CE7A0}"/>
              </a:ext>
            </a:extLst>
          </p:cNvPr>
          <p:cNvSpPr txBox="1">
            <a:spLocks/>
          </p:cNvSpPr>
          <p:nvPr/>
        </p:nvSpPr>
        <p:spPr>
          <a:xfrm>
            <a:off x="8530202" y="4511615"/>
            <a:ext cx="2274958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20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0F17C-7036-EA3E-46BD-B99D02D6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pt-BR" sz="3700" dirty="0">
                <a:latin typeface="Arial Black" panose="020B0A04020102020204" pitchFamily="34" charset="0"/>
              </a:rPr>
              <a:t>Origem da </a:t>
            </a:r>
            <a:r>
              <a:rPr lang="pt-BR" sz="3700" dirty="0" err="1">
                <a:latin typeface="Arial Black" panose="020B0A04020102020204" pitchFamily="34" charset="0"/>
              </a:rPr>
              <a:t>máteria-prima</a:t>
            </a:r>
            <a:endParaRPr lang="pt-BR" sz="3700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4910A2-C47F-8CE4-2D96-DF8E99A2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478157"/>
            <a:ext cx="4534048" cy="3701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Matéria-prima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Origem da matéria-prima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F5E6D7-AD3A-C67A-E3F6-C99BA879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62" y="2003425"/>
            <a:ext cx="7074764" cy="385497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5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F1F4CF-C1AF-85A6-90E4-869513889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8974"/>
          </a:xfr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DD2BEBD-943E-0D10-D0FF-D47C14FD04E2}"/>
              </a:ext>
            </a:extLst>
          </p:cNvPr>
          <p:cNvSpPr txBox="1"/>
          <p:nvPr/>
        </p:nvSpPr>
        <p:spPr>
          <a:xfrm>
            <a:off x="620888" y="319851"/>
            <a:ext cx="942845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                                        </a:t>
            </a:r>
            <a:r>
              <a:rPr lang="pt-BR" sz="2000" dirty="0">
                <a:latin typeface="Arial"/>
                <a:cs typeface="Arial"/>
              </a:rPr>
              <a:t> </a:t>
            </a:r>
            <a:r>
              <a:rPr lang="pt-BR" sz="2000" b="1" dirty="0">
                <a:latin typeface="Arial"/>
                <a:cs typeface="Arial"/>
              </a:rPr>
              <a:t>Areia que é exportada de Descalvado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1E264F-3A96-97EC-DABF-43F9365340F5}"/>
              </a:ext>
            </a:extLst>
          </p:cNvPr>
          <p:cNvSpPr txBox="1"/>
          <p:nvPr/>
        </p:nvSpPr>
        <p:spPr>
          <a:xfrm>
            <a:off x="254000" y="3461925"/>
            <a:ext cx="79797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          </a:t>
            </a:r>
            <a:r>
              <a:rPr lang="pt-BR" b="1" dirty="0"/>
              <a:t>Barrilha que vem exportada de Descalvado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980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3D2C5F-2373-A0A1-C113-D0543DC3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8D6BD-BF43-BCE4-97F3-9B27E35A20B5}"/>
              </a:ext>
            </a:extLst>
          </p:cNvPr>
          <p:cNvSpPr txBox="1"/>
          <p:nvPr/>
        </p:nvSpPr>
        <p:spPr>
          <a:xfrm>
            <a:off x="2558814" y="357481"/>
            <a:ext cx="6850825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      </a:t>
            </a:r>
            <a:r>
              <a:rPr lang="pt-BR" b="1" dirty="0"/>
              <a:t> </a:t>
            </a:r>
            <a:r>
              <a:rPr lang="pt-BR" sz="2000" b="1" dirty="0">
                <a:latin typeface="Arial"/>
                <a:cs typeface="Arial"/>
              </a:rPr>
              <a:t>Dados de Exportação do setor vidreiro</a:t>
            </a:r>
          </a:p>
        </p:txBody>
      </p:sp>
    </p:spTree>
    <p:extLst>
      <p:ext uri="{BB962C8B-B14F-4D97-AF65-F5344CB8AC3E}">
        <p14:creationId xmlns:p14="http://schemas.microsoft.com/office/powerpoint/2010/main" val="359560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DE46CD98-1CC1-6195-79D2-C9AE5EC0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6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CDB4882-DDDB-0ADE-42BF-C24068C3C399}"/>
              </a:ext>
            </a:extLst>
          </p:cNvPr>
          <p:cNvSpPr txBox="1"/>
          <p:nvPr/>
        </p:nvSpPr>
        <p:spPr>
          <a:xfrm>
            <a:off x="1373481" y="366888"/>
            <a:ext cx="86288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                 </a:t>
            </a:r>
            <a:r>
              <a:rPr lang="pt-BR" b="1" dirty="0">
                <a:latin typeface="Century Schoolbook"/>
                <a:cs typeface="Arial"/>
              </a:rPr>
              <a:t>          </a:t>
            </a:r>
            <a:r>
              <a:rPr lang="pt-BR" sz="2000" b="1" dirty="0">
                <a:latin typeface="Arial"/>
                <a:cs typeface="Arial"/>
              </a:rPr>
              <a:t>Dados de importação do setor vidreiro</a:t>
            </a:r>
          </a:p>
        </p:txBody>
      </p:sp>
    </p:spTree>
    <p:extLst>
      <p:ext uri="{BB962C8B-B14F-4D97-AF65-F5344CB8AC3E}">
        <p14:creationId xmlns:p14="http://schemas.microsoft.com/office/powerpoint/2010/main" val="19112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5C2B4A-1589-29E6-46A8-C16C864F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B3D974-437C-8F4B-B9BE-4E6D199384EC}"/>
              </a:ext>
            </a:extLst>
          </p:cNvPr>
          <p:cNvSpPr txBox="1"/>
          <p:nvPr/>
        </p:nvSpPr>
        <p:spPr>
          <a:xfrm>
            <a:off x="225777" y="37629"/>
            <a:ext cx="10905416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                               </a:t>
            </a:r>
            <a:r>
              <a:rPr lang="pt-BR" sz="2000" b="1" dirty="0">
                <a:latin typeface="Arial"/>
                <a:cs typeface="Arial"/>
              </a:rPr>
              <a:t>Exportação e Importação de Caçapava ( Gráficos de Peso e Valor 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09BDA3-FDC6-2BE9-B6B1-B5720D431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3E0166-AE5C-174F-3E87-FE110461D388}"/>
              </a:ext>
            </a:extLst>
          </p:cNvPr>
          <p:cNvSpPr txBox="1"/>
          <p:nvPr/>
        </p:nvSpPr>
        <p:spPr>
          <a:xfrm>
            <a:off x="272814" y="366888"/>
            <a:ext cx="10969036" cy="67710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Black"/>
              </a:rPr>
              <a:t>         </a:t>
            </a:r>
            <a:r>
              <a:rPr lang="pt-BR" sz="2000" dirty="0">
                <a:latin typeface="Arial Black"/>
                <a:cs typeface="Arial"/>
              </a:rPr>
              <a:t>           </a:t>
            </a:r>
            <a:r>
              <a:rPr lang="pt-BR" sz="2000" b="1" dirty="0">
                <a:latin typeface="Arial"/>
                <a:cs typeface="Arial"/>
              </a:rPr>
              <a:t>Exportação e Importação de Jacareí ( Gráficos de Peso e Valor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7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E185AE-F26D-6AB2-14C0-F1E92124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96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99A609D-3DC5-2270-D16F-8072ACCB8CAB}"/>
              </a:ext>
            </a:extLst>
          </p:cNvPr>
          <p:cNvSpPr txBox="1"/>
          <p:nvPr/>
        </p:nvSpPr>
        <p:spPr>
          <a:xfrm>
            <a:off x="216369" y="159926"/>
            <a:ext cx="11281715" cy="70788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                      </a:t>
            </a:r>
            <a:r>
              <a:rPr lang="pt-BR" sz="2000" b="1" dirty="0">
                <a:latin typeface="Arial"/>
                <a:cs typeface="Arial"/>
              </a:rPr>
              <a:t>Exportação e Importação de Guaratinguetá ( Gráficos de Peso e Valor )</a:t>
            </a:r>
            <a:endParaRPr lang="pt-BR" sz="2000" b="1">
              <a:latin typeface="Arial"/>
              <a:cs typeface="Arial"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612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5DD1C-75C9-6F01-077E-EF4F61E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03438"/>
            <a:ext cx="9692640" cy="1325562"/>
          </a:xfrm>
        </p:spPr>
        <p:txBody>
          <a:bodyPr anchor="t">
            <a:norm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Conclusão final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0989B9-09E6-5752-55C1-C530C26B3B88}"/>
              </a:ext>
            </a:extLst>
          </p:cNvPr>
          <p:cNvSpPr txBox="1"/>
          <p:nvPr/>
        </p:nvSpPr>
        <p:spPr>
          <a:xfrm>
            <a:off x="1618074" y="4299185"/>
            <a:ext cx="866645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 i="1" dirty="0">
                <a:latin typeface="Cambria"/>
                <a:ea typeface="Cambria"/>
              </a:rPr>
              <a:t>Os meios justificam o fim.</a:t>
            </a:r>
            <a:br>
              <a:rPr lang="pt-BR" sz="3600" b="1" i="1" dirty="0">
                <a:latin typeface="Cambria"/>
              </a:rPr>
            </a:br>
            <a:br>
              <a:rPr lang="pt-BR" sz="3600" b="1" i="1" dirty="0">
                <a:latin typeface="Cambria"/>
              </a:rPr>
            </a:br>
            <a:r>
              <a:rPr lang="pt-BR" sz="3600" b="1" i="1" dirty="0">
                <a:latin typeface="Cambria"/>
                <a:ea typeface="Cambria"/>
              </a:rPr>
              <a:t>Geraldo Lombardi</a:t>
            </a:r>
          </a:p>
        </p:txBody>
      </p:sp>
    </p:spTree>
    <p:extLst>
      <p:ext uri="{BB962C8B-B14F-4D97-AF65-F5344CB8AC3E}">
        <p14:creationId xmlns:p14="http://schemas.microsoft.com/office/powerpoint/2010/main" val="1716211563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a305d6-37c2-4feb-acf2-69bdcd0a3846">
      <Terms xmlns="http://schemas.microsoft.com/office/infopath/2007/PartnerControls"/>
    </lcf76f155ced4ddcb4097134ff3c332f>
    <TaxCatchAll xmlns="5a13f2b6-602d-46e0-87d2-74c6151baf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556E6C92188A478F274F0F38BF2589" ma:contentTypeVersion="12" ma:contentTypeDescription="Crie um novo documento." ma:contentTypeScope="" ma:versionID="e65edf598c190e28c03e4fc96c907295">
  <xsd:schema xmlns:xsd="http://www.w3.org/2001/XMLSchema" xmlns:xs="http://www.w3.org/2001/XMLSchema" xmlns:p="http://schemas.microsoft.com/office/2006/metadata/properties" xmlns:ns2="1ba305d6-37c2-4feb-acf2-69bdcd0a3846" xmlns:ns3="5a13f2b6-602d-46e0-87d2-74c6151baf1c" targetNamespace="http://schemas.microsoft.com/office/2006/metadata/properties" ma:root="true" ma:fieldsID="7739c2585e2c57c5c3c7168c23e106f5" ns2:_="" ns3:_="">
    <xsd:import namespace="1ba305d6-37c2-4feb-acf2-69bdcd0a3846"/>
    <xsd:import namespace="5a13f2b6-602d-46e0-87d2-74c6151ba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305d6-37c2-4feb-acf2-69bdcd0a3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3f2b6-602d-46e0-87d2-74c6151baf1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13995e0-1954-4542-852a-d59fb29f1c6f}" ma:internalName="TaxCatchAll" ma:showField="CatchAllData" ma:web="5a13f2b6-602d-46e0-87d2-74c6151baf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61457C-2E5A-4610-B150-BE8049BEF45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d9d7858-8721-4c91-acb9-d464072440a1"/>
    <ds:schemaRef ds:uri="http://www.w3.org/XML/1998/namespace"/>
    <ds:schemaRef ds:uri="http://purl.org/dc/terms/"/>
    <ds:schemaRef ds:uri="1ba305d6-37c2-4feb-acf2-69bdcd0a3846"/>
    <ds:schemaRef ds:uri="5a13f2b6-602d-46e0-87d2-74c6151baf1c"/>
  </ds:schemaRefs>
</ds:datastoreItem>
</file>

<file path=customXml/itemProps2.xml><?xml version="1.0" encoding="utf-8"?>
<ds:datastoreItem xmlns:ds="http://schemas.openxmlformats.org/officeDocument/2006/customXml" ds:itemID="{0DC0A9FC-2777-46F0-A34F-C1DFE1EACC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B72CE0-6A52-4580-BC48-7422A844CE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305d6-37c2-4feb-acf2-69bdcd0a3846"/>
    <ds:schemaRef ds:uri="5a13f2b6-602d-46e0-87d2-74c6151baf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199</TotalTime>
  <Words>25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Exibir</vt:lpstr>
      <vt:lpstr>Setor Vidreiro</vt:lpstr>
      <vt:lpstr>Origem da máteria-prima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Setor Vidreiro</dc:title>
  <dc:creator>MARCOS EDUARDO FLORIDO CAMARGO</dc:creator>
  <cp:lastModifiedBy>MATHEUS ROBERTO MARTINS DO PRADO</cp:lastModifiedBy>
  <cp:revision>167</cp:revision>
  <dcterms:created xsi:type="dcterms:W3CDTF">2022-09-13T04:57:25Z</dcterms:created>
  <dcterms:modified xsi:type="dcterms:W3CDTF">2022-12-02T14:10:46Z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0x01010001556E6C92188A478F274F0F38BF2589</vt:lpwstr>
  </property>
  <property fmtid="{D5CDD505-2E9C-101B-9397-08002B2CF9AE}" pid="3" name="MediaServiceImageTags">
    <vt:lpwstr/>
  </property>
</Properties>
</file>