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9" r:id="rId6"/>
    <p:sldId id="267" r:id="rId7"/>
    <p:sldId id="270" r:id="rId8"/>
    <p:sldId id="271" r:id="rId9"/>
    <p:sldId id="268" r:id="rId10"/>
    <p:sldId id="272" r:id="rId11"/>
    <p:sldId id="273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18E7-414A-44C6-932A-4DFD9ABEFF2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28EF-999C-4246-BEAD-4F4884AFC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4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18E7-414A-44C6-932A-4DFD9ABEFF2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28EF-999C-4246-BEAD-4F4884AFC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8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18E7-414A-44C6-932A-4DFD9ABEFF2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28EF-999C-4246-BEAD-4F4884AFC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6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8235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9720"/>
            <a:ext cx="10515600" cy="460724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18E7-414A-44C6-932A-4DFD9ABEFF2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28EF-999C-4246-BEAD-4F4884AFC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18E7-414A-44C6-932A-4DFD9ABEFF2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28EF-999C-4246-BEAD-4F4884AFC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9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93027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691640"/>
            <a:ext cx="5181600" cy="44853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91640"/>
            <a:ext cx="5181600" cy="44853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18E7-414A-44C6-932A-4DFD9ABEFF2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28EF-999C-4246-BEAD-4F4884AFC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5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41325"/>
            <a:ext cx="10515600" cy="9150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51447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338388"/>
            <a:ext cx="5157787" cy="38512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51447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338388"/>
            <a:ext cx="5183188" cy="38512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18E7-414A-44C6-932A-4DFD9ABEFF2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28EF-999C-4246-BEAD-4F4884AFC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8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7680"/>
            <a:ext cx="10515600" cy="9144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18E7-414A-44C6-932A-4DFD9ABEFF2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28EF-999C-4246-BEAD-4F4884AFC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1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18E7-414A-44C6-932A-4DFD9ABEFF2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28EF-999C-4246-BEAD-4F4884AFC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7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18E7-414A-44C6-932A-4DFD9ABEFF2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28EF-999C-4246-BEAD-4F4884AFC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64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18E7-414A-44C6-932A-4DFD9ABEFF2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28EF-999C-4246-BEAD-4F4884AFC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fld id="{604918E7-414A-44C6-932A-4DFD9ABEFF2D}" type="datetimeFigureOut">
              <a:rPr lang="ko-KR" altLang="en-US" smtClean="0"/>
              <a:pPr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fld id="{8BCF28EF-999C-4246-BEAD-4F4884AFC9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17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46784" y="2397967"/>
            <a:ext cx="6898432" cy="1335832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latin typeface="Couture" panose="020B0804020202020204" pitchFamily="34" charset="0"/>
              </a:rPr>
              <a:t>DATABASE SYSTEMS</a:t>
            </a:r>
            <a:br>
              <a:rPr lang="en-US" altLang="ko-KR" sz="4400" dirty="0" smtClean="0">
                <a:latin typeface="Couture" panose="020B0804020202020204" pitchFamily="34" charset="0"/>
              </a:rPr>
            </a:br>
            <a:r>
              <a:rPr lang="en-US" altLang="ko-KR" sz="4400" dirty="0" smtClean="0">
                <a:latin typeface="Couture" panose="020B0804020202020204" pitchFamily="34" charset="0"/>
              </a:rPr>
              <a:t>Assignment 3: </a:t>
            </a:r>
            <a:endParaRPr lang="ko-KR" altLang="en-US" sz="4400" dirty="0">
              <a:latin typeface="Couture" panose="020B08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46784" y="3992880"/>
            <a:ext cx="6898432" cy="76573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SQL</a:t>
            </a:r>
            <a:endParaRPr lang="ko-KR" altLang="en-US" sz="28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904239" y="3855719"/>
            <a:ext cx="4383522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8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61874" y="773692"/>
            <a:ext cx="64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229181" y="553745"/>
            <a:ext cx="0" cy="58309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2155" y="773691"/>
            <a:ext cx="69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5862" y="773690"/>
            <a:ext cx="66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13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099721" y="553744"/>
            <a:ext cx="0" cy="58309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5" y="773691"/>
            <a:ext cx="858719" cy="3773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535" y="773690"/>
            <a:ext cx="944620" cy="7708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775" y="773690"/>
            <a:ext cx="3659087" cy="5497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362" y="3100387"/>
            <a:ext cx="25812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3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27586" y="772760"/>
            <a:ext cx="64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14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864019" y="553745"/>
            <a:ext cx="0" cy="58309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46482" y="773691"/>
            <a:ext cx="69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6" y="773690"/>
            <a:ext cx="1524430" cy="3881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18" y="772760"/>
            <a:ext cx="1864376" cy="53647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813" y="772759"/>
            <a:ext cx="1917669" cy="536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채점기준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별로 주어진 데이타베이스에 대해 올바른 질의 </a:t>
            </a:r>
            <a:r>
              <a:rPr lang="ko-KR" altLang="en-US" dirty="0" err="1" smtClean="0"/>
              <a:t>수행결과</a:t>
            </a:r>
            <a:r>
              <a:rPr lang="en-US" altLang="ko-KR" dirty="0" smtClean="0"/>
              <a:t>(A)</a:t>
            </a:r>
            <a:r>
              <a:rPr lang="ko-KR" altLang="en-US" dirty="0" smtClean="0"/>
              <a:t>를 같이 제공하므로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 제출 전에 작성한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수행 결과가 주어진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순서와 관계없이 일치하는 지를 확인해야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점수는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점 </a:t>
            </a:r>
            <a:r>
              <a:rPr lang="ko-KR" altLang="en-US" dirty="0" smtClean="0"/>
              <a:t>총점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제시한 데이터와는 다른 데이터에서 실행하여 채점할 </a:t>
            </a:r>
            <a:r>
              <a:rPr lang="ko-KR" altLang="en-US" dirty="0" smtClean="0"/>
              <a:t>예정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제출파일</a:t>
            </a:r>
            <a:r>
              <a:rPr lang="ko-KR" altLang="en-US" dirty="0" smtClean="0"/>
              <a:t> 양식을 지킨 경우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문제당</a:t>
            </a:r>
            <a:r>
              <a:rPr lang="en-US" altLang="ko-KR" dirty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점 만점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SQL </a:t>
            </a:r>
            <a:r>
              <a:rPr lang="ko-KR" altLang="en-US" dirty="0" smtClean="0"/>
              <a:t>실행에 오류가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문제</a:t>
            </a:r>
            <a:r>
              <a:rPr lang="en-US" altLang="ko-KR" dirty="0" smtClean="0"/>
              <a:t> 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수행 결과가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다른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문제 </a:t>
            </a:r>
            <a:r>
              <a:rPr lang="en-US" altLang="ko-KR" dirty="0"/>
              <a:t>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적어도 문제를 고려한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스크립트이어야함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수행 결과가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같지만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채점 데이타베이스에 대한 </a:t>
            </a:r>
            <a:r>
              <a:rPr lang="ko-KR" altLang="en-US" dirty="0" err="1" smtClean="0"/>
              <a:t>수행결과가</a:t>
            </a:r>
            <a:r>
              <a:rPr lang="ko-KR" altLang="en-US" dirty="0" smtClean="0"/>
              <a:t> 잘못된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문제 </a:t>
            </a:r>
            <a:r>
              <a:rPr lang="en-US" altLang="ko-KR" dirty="0"/>
              <a:t>4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주어진 데이터와 다른 환경에서도 의도한 출력이 나와야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7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 개요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</a:t>
            </a: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“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en-US" altLang="ko-KR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ott</a:t>
            </a: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스키마 및 데이터베이스에 대한 검색 요구를 </a:t>
            </a: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작성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이를 수행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85800" lvl="2">
              <a:spcBef>
                <a:spcPts val="1000"/>
              </a:spcBef>
            </a:pPr>
            <a:r>
              <a:rPr lang="ko-KR" altLang="en-US" sz="1100" dirty="0" smtClean="0"/>
              <a:t>주어진 테이블 </a:t>
            </a:r>
            <a:r>
              <a:rPr lang="ko-KR" altLang="en-US" sz="1100" dirty="0" err="1" smtClean="0"/>
              <a:t>생성문과</a:t>
            </a:r>
            <a:r>
              <a:rPr lang="ko-KR" altLang="en-US" sz="1100" dirty="0" smtClean="0"/>
              <a:t> 데이터 </a:t>
            </a:r>
            <a:r>
              <a:rPr lang="ko-KR" altLang="en-US" sz="1100" dirty="0" err="1" smtClean="0"/>
              <a:t>삽입문을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postgreSQL</a:t>
            </a:r>
            <a:r>
              <a:rPr lang="ko-KR" altLang="en-US" sz="1100" dirty="0" smtClean="0"/>
              <a:t>을 사용하여 스키마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및 데이터베이스를 생성</a:t>
            </a:r>
            <a:endParaRPr lang="en-US" altLang="ko-KR" sz="1100" dirty="0" smtClean="0"/>
          </a:p>
          <a:p>
            <a:pPr marL="685800" lvl="2">
              <a:spcBef>
                <a:spcPts val="1000"/>
              </a:spcBef>
            </a:pPr>
            <a:r>
              <a:rPr lang="ko-KR" altLang="en-US" sz="1100" dirty="0" smtClean="0"/>
              <a:t>생성된 스키마 및 데이터베이스를 사용하여 주어진 문제를 해결하는 </a:t>
            </a:r>
            <a:r>
              <a:rPr lang="en-US" altLang="ko-KR" sz="1100" dirty="0" smtClean="0"/>
              <a:t>SQL </a:t>
            </a:r>
            <a:r>
              <a:rPr lang="ko-KR" altLang="en-US" sz="1100" dirty="0" smtClean="0"/>
              <a:t>문을 작성</a:t>
            </a:r>
            <a:endParaRPr lang="en-US" altLang="ko-KR" sz="1100" dirty="0" smtClean="0"/>
          </a:p>
          <a:p>
            <a:pPr marL="685800" lvl="2">
              <a:spcBef>
                <a:spcPts val="1000"/>
              </a:spcBef>
            </a:pPr>
            <a:r>
              <a:rPr lang="ko-KR" altLang="en-US" sz="1100" dirty="0" smtClean="0"/>
              <a:t>작성된 </a:t>
            </a:r>
            <a:r>
              <a:rPr lang="en-US" altLang="ko-KR" sz="1100" dirty="0" smtClean="0"/>
              <a:t>SQL</a:t>
            </a:r>
            <a:r>
              <a:rPr lang="ko-KR" altLang="en-US" sz="1100" dirty="0" smtClean="0"/>
              <a:t>을 </a:t>
            </a:r>
            <a:r>
              <a:rPr lang="en-US" altLang="ko-KR" sz="1100" dirty="0" err="1" smtClean="0"/>
              <a:t>postgreSQL</a:t>
            </a:r>
            <a:r>
              <a:rPr lang="ko-KR" altLang="en-US" sz="1100" dirty="0" smtClean="0"/>
              <a:t>에서 실행</a:t>
            </a:r>
            <a:endParaRPr lang="en-US" altLang="ko-KR" sz="1100" dirty="0" smtClean="0"/>
          </a:p>
          <a:p>
            <a:pPr marL="685800" lvl="2">
              <a:spcBef>
                <a:spcPts val="1000"/>
              </a:spcBef>
            </a:pPr>
            <a:r>
              <a:rPr lang="ko-KR" altLang="en-US" sz="1100" dirty="0" smtClean="0"/>
              <a:t>예제 데이타베이스에 대해 작성된 </a:t>
            </a:r>
            <a:r>
              <a:rPr lang="en-US" altLang="ko-KR" sz="1100" dirty="0" smtClean="0"/>
              <a:t>SQL</a:t>
            </a:r>
            <a:r>
              <a:rPr lang="ko-KR" altLang="en-US" sz="1100" dirty="0" smtClean="0"/>
              <a:t>을 실행하고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수행 결과가 주어진 정답과 일치하는 것을 확인한 후 제출</a:t>
            </a:r>
            <a:endParaRPr lang="en-US" altLang="ko-KR" sz="1100" dirty="0" smtClean="0"/>
          </a:p>
          <a:p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결과물</a:t>
            </a: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– 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작성된 </a:t>
            </a: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문들과 실행 결과물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100" dirty="0" err="1" smtClean="0"/>
              <a:t>제출파일</a:t>
            </a:r>
            <a:endParaRPr lang="en-US" altLang="ko-KR" sz="1100" dirty="0"/>
          </a:p>
          <a:p>
            <a:pPr lvl="2"/>
            <a:r>
              <a:rPr lang="ko-KR" altLang="en-US" sz="1100" dirty="0" smtClean="0"/>
              <a:t>각 </a:t>
            </a:r>
            <a:r>
              <a:rPr lang="ko-KR" altLang="en-US" sz="1100" dirty="0" err="1" smtClean="0"/>
              <a:t>문제별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SQL </a:t>
            </a:r>
            <a:r>
              <a:rPr lang="ko-KR" altLang="en-US" sz="1100" dirty="0" smtClean="0"/>
              <a:t>스크립트 파일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학번</a:t>
            </a:r>
            <a:r>
              <a:rPr lang="en-US" altLang="ko-KR" sz="1100" dirty="0" smtClean="0"/>
              <a:t>_</a:t>
            </a:r>
            <a:r>
              <a:rPr lang="ko-KR" altLang="en-US" sz="1100" dirty="0" smtClean="0"/>
              <a:t>이름</a:t>
            </a:r>
            <a:r>
              <a:rPr lang="en-US" altLang="ko-KR" sz="1100" dirty="0" smtClean="0"/>
              <a:t>_</a:t>
            </a:r>
            <a:r>
              <a:rPr lang="ko-KR" altLang="en-US" sz="1100" dirty="0" err="1" smtClean="0"/>
              <a:t>문제번호</a:t>
            </a:r>
            <a:r>
              <a:rPr lang="en-US" altLang="ko-KR" sz="1100" dirty="0" smtClean="0"/>
              <a:t>.</a:t>
            </a:r>
            <a:r>
              <a:rPr lang="en-US" altLang="ko-KR" sz="1100" dirty="0" err="1" smtClean="0"/>
              <a:t>sql</a:t>
            </a:r>
            <a:r>
              <a:rPr lang="en-US" altLang="ko-KR" sz="1100" dirty="0" smtClean="0"/>
              <a:t>)</a:t>
            </a:r>
          </a:p>
          <a:p>
            <a:pPr lvl="1"/>
            <a:r>
              <a:rPr lang="ko-KR" altLang="en-US" sz="1100" dirty="0" smtClean="0"/>
              <a:t>이름</a:t>
            </a:r>
            <a:r>
              <a:rPr lang="en-US" altLang="ko-KR" sz="1100" dirty="0"/>
              <a:t>_</a:t>
            </a:r>
            <a:r>
              <a:rPr lang="ko-KR" altLang="en-US" sz="1100" dirty="0"/>
              <a:t>학번</a:t>
            </a:r>
            <a:r>
              <a:rPr lang="en-US" altLang="ko-KR" sz="1100" dirty="0"/>
              <a:t>_</a:t>
            </a:r>
            <a:r>
              <a:rPr lang="en-US" altLang="ko-KR" sz="1100" dirty="0" smtClean="0"/>
              <a:t>DB03.zip </a:t>
            </a:r>
            <a:r>
              <a:rPr lang="ko-KR" altLang="en-US" sz="1100" dirty="0"/>
              <a:t>파일로 압축하여 제출</a:t>
            </a:r>
            <a:r>
              <a:rPr lang="en-US" altLang="ko-KR" sz="1100" dirty="0"/>
              <a:t>. 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홍길동</a:t>
            </a:r>
            <a:r>
              <a:rPr lang="en-US" altLang="ko-KR" sz="1100" dirty="0"/>
              <a:t>_</a:t>
            </a:r>
            <a:r>
              <a:rPr lang="en-US" altLang="ko-KR" sz="1100" dirty="0" smtClean="0"/>
              <a:t>2024123456_DB03.zip)</a:t>
            </a:r>
            <a:endParaRPr lang="en-US" altLang="ko-KR" sz="1100" dirty="0"/>
          </a:p>
          <a:p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 반영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100" dirty="0" smtClean="0"/>
              <a:t>기본 제출기한 내 </a:t>
            </a:r>
            <a:r>
              <a:rPr lang="en-US" altLang="ko-KR" sz="1100" dirty="0" smtClean="0"/>
              <a:t>: 100%</a:t>
            </a:r>
          </a:p>
          <a:p>
            <a:pPr lvl="1"/>
            <a:r>
              <a:rPr lang="ko-KR" altLang="en-US" sz="1100" dirty="0" smtClean="0"/>
              <a:t>추가 제출기한 내</a:t>
            </a:r>
            <a:r>
              <a:rPr lang="en-US" altLang="ko-KR" sz="1100" dirty="0" smtClean="0"/>
              <a:t>: 50%</a:t>
            </a:r>
          </a:p>
          <a:p>
            <a:pPr>
              <a:lnSpc>
                <a:spcPct val="100000"/>
              </a:lnSpc>
            </a:pP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카피 </a:t>
            </a:r>
            <a:r>
              <a:rPr lang="ko-KR" altLang="en-US" sz="1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적발시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100" dirty="0" err="1"/>
              <a:t>점수반영</a:t>
            </a:r>
            <a:r>
              <a:rPr lang="ko-KR" altLang="en-US" sz="1100" dirty="0"/>
              <a:t> </a:t>
            </a:r>
            <a:r>
              <a:rPr lang="en-US" altLang="ko-KR" sz="1100" dirty="0"/>
              <a:t>0%</a:t>
            </a:r>
          </a:p>
          <a:p>
            <a:pPr lvl="1">
              <a:lnSpc>
                <a:spcPct val="100000"/>
              </a:lnSpc>
            </a:pPr>
            <a:r>
              <a:rPr lang="ko-KR" altLang="en-US" sz="1100" dirty="0"/>
              <a:t>과제 점수 </a:t>
            </a:r>
            <a:r>
              <a:rPr lang="en-US" altLang="ko-KR" sz="1100" dirty="0"/>
              <a:t>25%</a:t>
            </a:r>
            <a:r>
              <a:rPr lang="ko-KR" altLang="en-US" sz="1100" dirty="0"/>
              <a:t>에서 </a:t>
            </a:r>
            <a:r>
              <a:rPr lang="en-US" altLang="ko-KR" sz="1100" dirty="0"/>
              <a:t>2%</a:t>
            </a:r>
            <a:r>
              <a:rPr lang="ko-KR" altLang="en-US" sz="1100" dirty="0"/>
              <a:t>씩 </a:t>
            </a:r>
            <a:r>
              <a:rPr lang="ko-KR" altLang="en-US" sz="1100" dirty="0" smtClean="0"/>
              <a:t>감점</a:t>
            </a:r>
            <a:endParaRPr lang="en-US" altLang="ko-KR" sz="1100" dirty="0"/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56104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 준비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테이블 생성</a:t>
            </a:r>
            <a:endParaRPr lang="en-US" altLang="ko-KR" sz="1400" dirty="0" smtClean="0"/>
          </a:p>
          <a:p>
            <a:pPr lvl="1"/>
            <a:r>
              <a:rPr lang="ko-KR" altLang="en-US" sz="1400" dirty="0"/>
              <a:t>주어진 </a:t>
            </a:r>
            <a:r>
              <a:rPr lang="en-US" altLang="ko-KR" sz="1400" dirty="0" err="1"/>
              <a:t>table_create.sql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파일의 </a:t>
            </a:r>
            <a:r>
              <a:rPr lang="en-US" altLang="ko-KR" sz="1400" dirty="0"/>
              <a:t>SQL</a:t>
            </a:r>
            <a:r>
              <a:rPr lang="ko-KR" altLang="en-US" sz="1400" dirty="0"/>
              <a:t>문을 실행</a:t>
            </a:r>
            <a:endParaRPr lang="en-US" altLang="ko-KR" sz="1400" dirty="0"/>
          </a:p>
          <a:p>
            <a:pPr lvl="2"/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번쨰</a:t>
            </a:r>
            <a:r>
              <a:rPr lang="ko-KR" altLang="en-US" sz="1400" dirty="0" smtClean="0"/>
              <a:t> 줄에 있는 스키마 생성 명령어를 다음과 같이 수정한 후 실행</a:t>
            </a:r>
            <a:endParaRPr lang="en-US" altLang="ko-KR" sz="1400" dirty="0"/>
          </a:p>
          <a:p>
            <a:pPr lvl="3"/>
            <a:r>
              <a:rPr lang="en-US" altLang="ko-KR" sz="1400" dirty="0"/>
              <a:t>CREATE SCHEMA </a:t>
            </a:r>
            <a:r>
              <a:rPr lang="ko-KR" altLang="en-US" sz="1400" dirty="0" err="1"/>
              <a:t>스키마이름</a:t>
            </a:r>
            <a:r>
              <a:rPr lang="ko-KR" altLang="en-US" sz="1400" dirty="0"/>
              <a:t> </a:t>
            </a:r>
            <a:r>
              <a:rPr lang="en-US" altLang="ko-KR" sz="1400" dirty="0"/>
              <a:t>(s_</a:t>
            </a:r>
            <a:r>
              <a:rPr lang="ko-KR" altLang="en-US" sz="1400" dirty="0" err="1"/>
              <a:t>본인학번</a:t>
            </a:r>
            <a:r>
              <a:rPr lang="en-US" altLang="ko-KR" sz="1400" dirty="0"/>
              <a:t>);</a:t>
            </a:r>
          </a:p>
          <a:p>
            <a:r>
              <a:rPr lang="ko-KR" altLang="en-US" sz="1400" dirty="0" smtClean="0"/>
              <a:t>데이터 삽입과 데이터 </a:t>
            </a:r>
            <a:r>
              <a:rPr lang="ko-KR" altLang="en-US" sz="1400" dirty="0" err="1" smtClean="0"/>
              <a:t>검색시</a:t>
            </a:r>
            <a:r>
              <a:rPr lang="ko-KR" altLang="en-US" sz="1400" dirty="0" smtClean="0"/>
              <a:t> 기반 스키마의 </a:t>
            </a:r>
            <a:r>
              <a:rPr lang="ko-KR" altLang="en-US" sz="1400" dirty="0"/>
              <a:t>설정 및 </a:t>
            </a:r>
            <a:r>
              <a:rPr lang="ko-KR" altLang="en-US" sz="1400" dirty="0" smtClean="0"/>
              <a:t>확인</a:t>
            </a:r>
            <a:endParaRPr lang="en-US" altLang="ko-KR" sz="1400" dirty="0"/>
          </a:p>
          <a:p>
            <a:pPr lvl="1"/>
            <a:r>
              <a:rPr lang="ko-KR" altLang="en-US" sz="1400" dirty="0"/>
              <a:t>다음 명령어를 이용하여 </a:t>
            </a:r>
            <a:r>
              <a:rPr lang="ko-KR" altLang="en-US" sz="1400" dirty="0" smtClean="0"/>
              <a:t>생성된 스키마 </a:t>
            </a:r>
            <a:r>
              <a:rPr lang="ko-KR" altLang="en-US" sz="1400" dirty="0"/>
              <a:t>설정</a:t>
            </a:r>
            <a:endParaRPr lang="en-US" altLang="ko-KR" sz="1400" dirty="0"/>
          </a:p>
          <a:p>
            <a:pPr lvl="2"/>
            <a:r>
              <a:rPr lang="en-US" altLang="ko-KR" sz="1400" dirty="0"/>
              <a:t>SET </a:t>
            </a:r>
            <a:r>
              <a:rPr lang="en-US" altLang="ko-KR" sz="1400" dirty="0" err="1"/>
              <a:t>search_path</a:t>
            </a:r>
            <a:r>
              <a:rPr lang="en-US" altLang="ko-KR" sz="1400" dirty="0"/>
              <a:t> TO </a:t>
            </a:r>
            <a:r>
              <a:rPr lang="ko-KR" altLang="en-US" sz="1400" dirty="0" err="1"/>
              <a:t>스키마이름</a:t>
            </a:r>
            <a:r>
              <a:rPr lang="ko-KR" altLang="en-US" sz="1400" dirty="0"/>
              <a:t> </a:t>
            </a:r>
            <a:r>
              <a:rPr lang="en-US" altLang="ko-KR" sz="1400" dirty="0"/>
              <a:t>(s_</a:t>
            </a:r>
            <a:r>
              <a:rPr lang="ko-KR" altLang="en-US" sz="1400" dirty="0" err="1"/>
              <a:t>본인학번</a:t>
            </a:r>
            <a:r>
              <a:rPr lang="en-US" altLang="ko-KR" sz="1400" dirty="0"/>
              <a:t>);</a:t>
            </a:r>
          </a:p>
          <a:p>
            <a:pPr lvl="1"/>
            <a:r>
              <a:rPr lang="ko-KR" altLang="en-US" sz="1400" dirty="0"/>
              <a:t>다음 명령어를 이용하여 설정된 스키마 확인</a:t>
            </a:r>
            <a:endParaRPr lang="en-US" altLang="ko-KR" sz="1400" dirty="0"/>
          </a:p>
          <a:p>
            <a:pPr lvl="2"/>
            <a:r>
              <a:rPr lang="en-US" altLang="ko-KR" sz="1400" dirty="0"/>
              <a:t>SHOW </a:t>
            </a:r>
            <a:r>
              <a:rPr lang="en-US" altLang="ko-KR" sz="1400" dirty="0" err="1"/>
              <a:t>search_path</a:t>
            </a:r>
            <a:r>
              <a:rPr lang="en-US" altLang="ko-KR" sz="1400" dirty="0"/>
              <a:t>;</a:t>
            </a:r>
          </a:p>
          <a:p>
            <a:r>
              <a:rPr lang="ko-KR" altLang="en-US" sz="1400" dirty="0" smtClean="0"/>
              <a:t>데이터 삽입</a:t>
            </a:r>
            <a:endParaRPr lang="en-US" altLang="ko-KR" sz="1400" dirty="0" smtClean="0"/>
          </a:p>
          <a:p>
            <a:pPr lvl="1"/>
            <a:r>
              <a:rPr lang="en-US" altLang="ko-KR" sz="1400" dirty="0"/>
              <a:t>s</a:t>
            </a:r>
            <a:r>
              <a:rPr lang="en-US" altLang="ko-KR" sz="1400" dirty="0" smtClean="0"/>
              <a:t>ample_data_create.sql </a:t>
            </a:r>
            <a:r>
              <a:rPr lang="ko-KR" altLang="en-US" sz="1400" dirty="0" smtClean="0"/>
              <a:t>파일의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문</a:t>
            </a:r>
            <a:r>
              <a:rPr lang="en-US" altLang="ko-KR" sz="1400" dirty="0" smtClean="0"/>
              <a:t>(insert</a:t>
            </a:r>
            <a:r>
              <a:rPr lang="ko-KR" altLang="en-US" sz="1400" dirty="0" smtClean="0"/>
              <a:t>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실행</a:t>
            </a:r>
            <a:endParaRPr lang="en-US" altLang="ko-KR" sz="1400" dirty="0" smtClean="0"/>
          </a:p>
          <a:p>
            <a:r>
              <a:rPr lang="ko-KR" altLang="en-US" sz="1400" dirty="0" smtClean="0"/>
              <a:t>데이터 검색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문제 별로 </a:t>
            </a:r>
            <a:r>
              <a:rPr lang="en-US" altLang="ko-KR" sz="1400" dirty="0" smtClean="0"/>
              <a:t>SQL </a:t>
            </a:r>
            <a:r>
              <a:rPr lang="ko-KR" altLang="en-US" sz="1400" dirty="0"/>
              <a:t>스크립트 </a:t>
            </a:r>
            <a:r>
              <a:rPr lang="ko-KR" altLang="en-US" sz="1400" dirty="0" smtClean="0"/>
              <a:t>파일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학번</a:t>
            </a:r>
            <a:r>
              <a:rPr lang="en-US" altLang="ko-KR" sz="1400" dirty="0"/>
              <a:t>_</a:t>
            </a:r>
            <a:r>
              <a:rPr lang="ko-KR" altLang="en-US" sz="1400" dirty="0"/>
              <a:t>이름</a:t>
            </a:r>
            <a:r>
              <a:rPr lang="en-US" altLang="ko-KR" sz="1400" dirty="0"/>
              <a:t>_</a:t>
            </a:r>
            <a:r>
              <a:rPr lang="ko-KR" altLang="en-US" sz="1400" dirty="0" err="1"/>
              <a:t>문제번호</a:t>
            </a:r>
            <a:r>
              <a:rPr lang="en-US" altLang="ko-KR" sz="1400" dirty="0"/>
              <a:t>.</a:t>
            </a:r>
            <a:r>
              <a:rPr lang="en-US" altLang="ko-KR" sz="1400" dirty="0" err="1"/>
              <a:t>sql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작성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58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번</a:t>
            </a:r>
            <a:r>
              <a:rPr lang="en-US" altLang="ko-KR" sz="1200" dirty="0"/>
              <a:t>:	</a:t>
            </a:r>
            <a:r>
              <a:rPr lang="ko-KR" altLang="en-US" sz="1200" dirty="0"/>
              <a:t>영화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Gukyeongi</a:t>
            </a:r>
            <a:r>
              <a:rPr lang="en-US" altLang="ko-KR" sz="1200" dirty="0"/>
              <a:t>” </a:t>
            </a:r>
            <a:r>
              <a:rPr lang="ko-KR" altLang="en-US" sz="1200" dirty="0"/>
              <a:t>를 본 사용자의 이름을 </a:t>
            </a:r>
            <a:r>
              <a:rPr lang="ko-KR" altLang="en-US" sz="1200" dirty="0" err="1"/>
              <a:t>출력하시오</a:t>
            </a:r>
            <a:endParaRPr lang="en-US" altLang="ko-KR" sz="1200" dirty="0"/>
          </a:p>
          <a:p>
            <a:pPr lvl="1"/>
            <a:r>
              <a:rPr lang="en-US" altLang="ko-KR" sz="1200" dirty="0"/>
              <a:t>‘</a:t>
            </a:r>
            <a:r>
              <a:rPr lang="en-US" altLang="ko-KR" sz="1200" dirty="0" err="1"/>
              <a:t>c_name</a:t>
            </a:r>
            <a:r>
              <a:rPr lang="en-US" altLang="ko-KR" sz="1200" dirty="0"/>
              <a:t>’ </a:t>
            </a:r>
            <a:r>
              <a:rPr lang="ko-KR" altLang="en-US" sz="1200" dirty="0"/>
              <a:t>만 출력</a:t>
            </a:r>
            <a:endParaRPr lang="en-US" altLang="ko-KR" sz="1200" dirty="0"/>
          </a:p>
          <a:p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2</a:t>
            </a:r>
            <a:r>
              <a:rPr lang="ko-KR" altLang="en-US" sz="1200" dirty="0"/>
              <a:t>번</a:t>
            </a:r>
            <a:r>
              <a:rPr lang="en-US" altLang="ko-KR" sz="1200" dirty="0"/>
              <a:t>	‘Drama’ </a:t>
            </a:r>
            <a:r>
              <a:rPr lang="ko-KR" altLang="en-US" sz="1200" dirty="0"/>
              <a:t>장르에 속한 영화를 </a:t>
            </a:r>
            <a:r>
              <a:rPr lang="ko-KR" altLang="en-US" sz="1200" dirty="0" err="1"/>
              <a:t>출력하시오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en-US" altLang="ko-KR" sz="1200" dirty="0"/>
              <a:t>‘</a:t>
            </a:r>
            <a:r>
              <a:rPr lang="en-US" altLang="ko-KR" sz="1200" dirty="0" err="1"/>
              <a:t>m_name</a:t>
            </a:r>
            <a:r>
              <a:rPr lang="en-US" altLang="ko-KR" sz="1200" dirty="0"/>
              <a:t>’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ko-KR" altLang="en-US" sz="1200" dirty="0"/>
              <a:t>장르를</a:t>
            </a:r>
            <a:r>
              <a:rPr lang="en-US" altLang="ko-KR" sz="1200" dirty="0"/>
              <a:t> </a:t>
            </a:r>
            <a:r>
              <a:rPr lang="ko-KR" altLang="en-US" sz="1200" dirty="0"/>
              <a:t>특정할 때</a:t>
            </a:r>
            <a:r>
              <a:rPr lang="en-US" altLang="ko-KR" sz="1200" dirty="0"/>
              <a:t>, ‘</a:t>
            </a:r>
            <a:r>
              <a:rPr lang="en-US" altLang="ko-KR" sz="1200" dirty="0" err="1"/>
              <a:t>gr_name</a:t>
            </a:r>
            <a:r>
              <a:rPr lang="en-US" altLang="ko-KR" sz="1200" dirty="0"/>
              <a:t>’</a:t>
            </a:r>
            <a:r>
              <a:rPr lang="ko-KR" altLang="en-US" sz="1200" dirty="0"/>
              <a:t>을 사용할 것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번</a:t>
            </a:r>
            <a:r>
              <a:rPr lang="en-US" altLang="ko-KR" sz="1200" dirty="0"/>
              <a:t>:	</a:t>
            </a:r>
            <a:r>
              <a:rPr lang="ko-KR" altLang="en-US" sz="1200" dirty="0"/>
              <a:t>메일 도메인이 </a:t>
            </a:r>
            <a:r>
              <a:rPr lang="en-US" altLang="ko-KR" sz="1200" dirty="0"/>
              <a:t>‘hotmail.com </a:t>
            </a:r>
            <a:r>
              <a:rPr lang="ko-KR" altLang="en-US" sz="1200" dirty="0"/>
              <a:t>인 사용자의 수를 </a:t>
            </a:r>
            <a:r>
              <a:rPr lang="ko-KR" altLang="en-US" sz="1200" dirty="0" err="1"/>
              <a:t>출력하시오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사용자의 수 출력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번</a:t>
            </a:r>
            <a:r>
              <a:rPr lang="en-US" altLang="ko-KR" sz="1200" dirty="0"/>
              <a:t>:	</a:t>
            </a:r>
            <a:r>
              <a:rPr lang="ko-KR" altLang="en-US" sz="1200" dirty="0"/>
              <a:t> 두 편 이상의 영화를 본 사용자의 이름을 </a:t>
            </a:r>
            <a:r>
              <a:rPr lang="ko-KR" altLang="en-US" sz="1200" dirty="0" err="1"/>
              <a:t>출력하시오</a:t>
            </a:r>
            <a:endParaRPr lang="en-US" altLang="ko-KR" sz="1200" dirty="0"/>
          </a:p>
          <a:p>
            <a:pPr lvl="1"/>
            <a:r>
              <a:rPr lang="en-US" altLang="ko-KR" sz="1200" dirty="0"/>
              <a:t>‘</a:t>
            </a:r>
            <a:r>
              <a:rPr lang="en-US" altLang="ko-KR" sz="1200" dirty="0" err="1"/>
              <a:t>c_name</a:t>
            </a:r>
            <a:r>
              <a:rPr lang="en-US" altLang="ko-KR" sz="1200" dirty="0"/>
              <a:t>’ </a:t>
            </a:r>
            <a:r>
              <a:rPr lang="ko-KR" altLang="en-US" sz="1200" dirty="0"/>
              <a:t>만 출력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5</a:t>
            </a:r>
            <a:r>
              <a:rPr lang="ko-KR" altLang="en-US" sz="1200" dirty="0"/>
              <a:t>번</a:t>
            </a:r>
            <a:r>
              <a:rPr lang="en-US" altLang="ko-KR" sz="1200" dirty="0"/>
              <a:t>:	</a:t>
            </a:r>
            <a:r>
              <a:rPr lang="ko-KR" altLang="en-US" sz="1200" dirty="0"/>
              <a:t> 두 편 이상의 영화를 본 사용자에 대한  </a:t>
            </a:r>
            <a:r>
              <a:rPr lang="en-US" altLang="ko-KR" sz="1200" dirty="0"/>
              <a:t>watch table </a:t>
            </a:r>
            <a:r>
              <a:rPr lang="ko-KR" altLang="en-US" sz="1200" dirty="0"/>
              <a:t>기록을 </a:t>
            </a:r>
            <a:r>
              <a:rPr lang="ko-KR" altLang="en-US" sz="1200" dirty="0" err="1"/>
              <a:t>출력하시오</a:t>
            </a:r>
            <a:endParaRPr lang="en-US" altLang="ko-KR" sz="1200" dirty="0"/>
          </a:p>
          <a:p>
            <a:pPr lvl="1"/>
            <a:r>
              <a:rPr lang="en-US" altLang="ko-KR" sz="1200" dirty="0"/>
              <a:t>‘</a:t>
            </a:r>
            <a:r>
              <a:rPr lang="en-US" altLang="ko-KR" sz="1200" dirty="0" err="1"/>
              <a:t>m_id</a:t>
            </a:r>
            <a:r>
              <a:rPr lang="en-US" altLang="ko-KR" sz="1200" dirty="0"/>
              <a:t>’, ‘</a:t>
            </a:r>
            <a:r>
              <a:rPr lang="en-US" altLang="ko-KR" sz="1200" dirty="0" err="1"/>
              <a:t>c_id</a:t>
            </a:r>
            <a:r>
              <a:rPr lang="en-US" altLang="ko-KR" sz="1200" dirty="0"/>
              <a:t>’, ‘</a:t>
            </a:r>
            <a:r>
              <a:rPr lang="en-US" altLang="ko-KR" sz="1200" dirty="0" err="1"/>
              <a:t>watch_date</a:t>
            </a:r>
            <a:r>
              <a:rPr lang="en-US" altLang="ko-KR" sz="1200" dirty="0"/>
              <a:t>’, ‘</a:t>
            </a:r>
            <a:r>
              <a:rPr lang="en-US" altLang="ko-KR" sz="1200" dirty="0" err="1"/>
              <a:t>pause_time</a:t>
            </a:r>
            <a:r>
              <a:rPr lang="en-US" altLang="ko-KR" sz="1200" dirty="0"/>
              <a:t>’ </a:t>
            </a:r>
            <a:r>
              <a:rPr lang="ko-KR" altLang="en-US" sz="1200" dirty="0"/>
              <a:t>모두 출력</a:t>
            </a:r>
            <a:endParaRPr lang="en-US" altLang="ko-KR" sz="12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782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58" y="809564"/>
            <a:ext cx="892044" cy="6364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249" y="809564"/>
            <a:ext cx="1438084" cy="4459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080" y="811378"/>
            <a:ext cx="1031248" cy="3949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659" y="811378"/>
            <a:ext cx="984664" cy="4102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654" y="811378"/>
            <a:ext cx="2717941" cy="4885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4502" y="809564"/>
            <a:ext cx="541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4333" y="808658"/>
            <a:ext cx="541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7328" y="810471"/>
            <a:ext cx="541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0323" y="814177"/>
            <a:ext cx="541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66595" y="808658"/>
            <a:ext cx="541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64677" y="553745"/>
            <a:ext cx="0" cy="58309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67197" y="553745"/>
            <a:ext cx="0" cy="58309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296968" y="553745"/>
            <a:ext cx="0" cy="58309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062673" y="553745"/>
            <a:ext cx="0" cy="58309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0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dirty="0"/>
              <a:t>6</a:t>
            </a:r>
            <a:r>
              <a:rPr lang="ko-KR" altLang="en-US" sz="1200" dirty="0"/>
              <a:t>번</a:t>
            </a:r>
            <a:r>
              <a:rPr lang="en-US" altLang="ko-KR" sz="1200" dirty="0"/>
              <a:t>	'Comedy' </a:t>
            </a:r>
            <a:r>
              <a:rPr lang="ko-KR" altLang="en-US" sz="1200" dirty="0"/>
              <a:t>장르와 </a:t>
            </a:r>
            <a:r>
              <a:rPr lang="en-US" altLang="ko-KR" sz="1200" dirty="0"/>
              <a:t>'Action' </a:t>
            </a:r>
            <a:r>
              <a:rPr lang="ko-KR" altLang="en-US" sz="1200" dirty="0"/>
              <a:t>장르에 모두 포함된 영화 이름을 </a:t>
            </a:r>
            <a:r>
              <a:rPr lang="ko-KR" altLang="en-US" sz="1200" dirty="0" err="1"/>
              <a:t>출력하시오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en-US" altLang="ko-KR" sz="1200" dirty="0"/>
              <a:t>‘</a:t>
            </a:r>
            <a:r>
              <a:rPr lang="en-US" altLang="ko-KR" sz="1200" dirty="0" err="1"/>
              <a:t>m_name</a:t>
            </a:r>
            <a:r>
              <a:rPr lang="en-US" altLang="ko-KR" sz="1200" dirty="0"/>
              <a:t>’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ko-KR" altLang="en-US" sz="1200" dirty="0"/>
              <a:t>장르를</a:t>
            </a:r>
            <a:r>
              <a:rPr lang="en-US" altLang="ko-KR" sz="1200" dirty="0"/>
              <a:t> </a:t>
            </a:r>
            <a:r>
              <a:rPr lang="ko-KR" altLang="en-US" sz="1200" dirty="0"/>
              <a:t>특정할 때</a:t>
            </a:r>
            <a:r>
              <a:rPr lang="en-US" altLang="ko-KR" sz="1200" dirty="0"/>
              <a:t>, ‘</a:t>
            </a:r>
            <a:r>
              <a:rPr lang="en-US" altLang="ko-KR" sz="1200" dirty="0" err="1"/>
              <a:t>gr_name</a:t>
            </a:r>
            <a:r>
              <a:rPr lang="en-US" altLang="ko-KR" sz="1200" dirty="0"/>
              <a:t>’</a:t>
            </a:r>
            <a:r>
              <a:rPr lang="ko-KR" altLang="en-US" sz="1200" dirty="0"/>
              <a:t>을 사용할 것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ko-KR" altLang="en-US" sz="1200" dirty="0"/>
              <a:t>집합 연산자 사용하지 말 것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en-US" altLang="ko-KR" sz="1200" dirty="0"/>
              <a:t>Nested Query </a:t>
            </a:r>
            <a:r>
              <a:rPr lang="ko-KR" altLang="en-US" sz="1200" dirty="0"/>
              <a:t>사용하지 말 것</a:t>
            </a:r>
            <a:endParaRPr lang="en-US" altLang="ko-KR" sz="1200" dirty="0"/>
          </a:p>
          <a:p>
            <a:endParaRPr lang="en-US" altLang="ko-KR" sz="1200" dirty="0" smtClean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7</a:t>
            </a:r>
            <a:r>
              <a:rPr lang="ko-KR" altLang="en-US" sz="1200" dirty="0"/>
              <a:t>번</a:t>
            </a:r>
            <a:r>
              <a:rPr lang="en-US" altLang="ko-KR" sz="1200" dirty="0"/>
              <a:t>	</a:t>
            </a:r>
            <a:r>
              <a:rPr lang="ko-KR" altLang="en-US" sz="1200" dirty="0"/>
              <a:t>각 영화가 가지는 장르의 수를 </a:t>
            </a:r>
            <a:r>
              <a:rPr lang="ko-KR" altLang="en-US" sz="1200" dirty="0" err="1"/>
              <a:t>출력하시오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en-US" altLang="ko-KR" sz="1200" dirty="0"/>
              <a:t>‘</a:t>
            </a:r>
            <a:r>
              <a:rPr lang="en-US" altLang="ko-KR" sz="1200" dirty="0" err="1"/>
              <a:t>m_name</a:t>
            </a:r>
            <a:r>
              <a:rPr lang="en-US" altLang="ko-KR" sz="1200" dirty="0"/>
              <a:t>’</a:t>
            </a:r>
            <a:r>
              <a:rPr lang="ko-KR" altLang="en-US" sz="1200" dirty="0"/>
              <a:t>과 장르의 수 출력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8</a:t>
            </a:r>
            <a:r>
              <a:rPr lang="ko-KR" altLang="en-US" sz="1200" dirty="0"/>
              <a:t>번</a:t>
            </a:r>
            <a:r>
              <a:rPr lang="en-US" altLang="ko-KR" sz="1200" dirty="0"/>
              <a:t>	</a:t>
            </a:r>
            <a:r>
              <a:rPr lang="ko-KR" altLang="en-US" sz="1200" dirty="0"/>
              <a:t>가장 많은 장르를 가지는 영화를 </a:t>
            </a:r>
            <a:r>
              <a:rPr lang="ko-KR" altLang="en-US" sz="1200" dirty="0" err="1"/>
              <a:t>출력하시오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en-US" altLang="ko-KR" sz="1200" dirty="0"/>
              <a:t>‘</a:t>
            </a:r>
            <a:r>
              <a:rPr lang="en-US" altLang="ko-KR" sz="1200" dirty="0" err="1"/>
              <a:t>m_name</a:t>
            </a:r>
            <a:r>
              <a:rPr lang="en-US" altLang="ko-KR" sz="1200" dirty="0"/>
              <a:t>’</a:t>
            </a:r>
            <a:r>
              <a:rPr lang="ko-KR" altLang="en-US" sz="1200" dirty="0"/>
              <a:t>과 장르의 수 출력</a:t>
            </a: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9</a:t>
            </a:r>
            <a:r>
              <a:rPr lang="ko-KR" altLang="en-US" sz="1200" dirty="0"/>
              <a:t>번 </a:t>
            </a:r>
            <a:r>
              <a:rPr lang="en-US" altLang="ko-KR" sz="1200" dirty="0"/>
              <a:t>	‘Drama’ </a:t>
            </a:r>
            <a:r>
              <a:rPr lang="ko-KR" altLang="en-US" sz="1200" dirty="0"/>
              <a:t>장르를 선호하지 않는 사용자의 이름을 </a:t>
            </a:r>
            <a:r>
              <a:rPr lang="ko-KR" altLang="en-US" sz="1200" dirty="0" err="1"/>
              <a:t>출력하시오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en-US" altLang="ko-KR" sz="1200" dirty="0"/>
              <a:t>‘</a:t>
            </a:r>
            <a:r>
              <a:rPr lang="en-US" altLang="ko-KR" sz="1200" dirty="0" err="1"/>
              <a:t>c_name</a:t>
            </a:r>
            <a:r>
              <a:rPr lang="en-US" altLang="ko-KR" sz="1200" dirty="0"/>
              <a:t>’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10</a:t>
            </a:r>
            <a:r>
              <a:rPr lang="ko-KR" altLang="en-US" sz="1200" dirty="0"/>
              <a:t>번</a:t>
            </a:r>
            <a:r>
              <a:rPr lang="en-US" altLang="ko-KR" sz="1200" dirty="0"/>
              <a:t>	</a:t>
            </a:r>
            <a:r>
              <a:rPr lang="ko-KR" altLang="en-US" sz="1200" dirty="0"/>
              <a:t>배역</a:t>
            </a:r>
            <a:r>
              <a:rPr lang="en-US" altLang="ko-KR" sz="1200" dirty="0"/>
              <a:t>(casting)</a:t>
            </a:r>
            <a:r>
              <a:rPr lang="ko-KR" altLang="en-US" sz="1200" dirty="0"/>
              <a:t>을 한번도 가진 적이 없는 참여자 이름을 </a:t>
            </a:r>
            <a:r>
              <a:rPr lang="ko-KR" altLang="en-US" sz="1200" dirty="0" err="1"/>
              <a:t>출력하시오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en-US" altLang="ko-KR" sz="1200" dirty="0"/>
              <a:t>‘</a:t>
            </a:r>
            <a:r>
              <a:rPr lang="en-US" altLang="ko-KR" sz="1200" dirty="0" err="1"/>
              <a:t>p_name</a:t>
            </a:r>
            <a:r>
              <a:rPr lang="en-US" altLang="ko-KR" sz="1200" dirty="0"/>
              <a:t>’ </a:t>
            </a:r>
            <a:r>
              <a:rPr lang="ko-KR" altLang="en-US" sz="1200" dirty="0" smtClean="0"/>
              <a:t>출력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798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49497" y="773692"/>
            <a:ext cx="541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37864" y="553745"/>
            <a:ext cx="0" cy="58309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61" y="773692"/>
            <a:ext cx="1402536" cy="3611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387" y="773692"/>
            <a:ext cx="1613562" cy="53910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583" y="773691"/>
            <a:ext cx="1699879" cy="53910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14462" y="773691"/>
            <a:ext cx="541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663" y="773691"/>
            <a:ext cx="1587763" cy="39997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08426" y="773690"/>
            <a:ext cx="541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703141" y="553744"/>
            <a:ext cx="0" cy="58309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9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782481" y="553745"/>
            <a:ext cx="0" cy="58309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69875" y="773691"/>
            <a:ext cx="541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90" y="773690"/>
            <a:ext cx="747985" cy="54072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617" y="773691"/>
            <a:ext cx="737258" cy="2190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950" y="773690"/>
            <a:ext cx="878209" cy="50205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879" y="773689"/>
            <a:ext cx="917807" cy="2956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20669" y="773690"/>
            <a:ext cx="71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1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43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9720"/>
            <a:ext cx="10515600" cy="50215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dirty="0"/>
              <a:t>11</a:t>
            </a:r>
            <a:r>
              <a:rPr lang="ko-KR" altLang="en-US" sz="1200" dirty="0"/>
              <a:t>번</a:t>
            </a:r>
            <a:r>
              <a:rPr lang="en-US" altLang="ko-KR" sz="1200" dirty="0"/>
              <a:t>	</a:t>
            </a:r>
            <a:r>
              <a:rPr lang="ko-KR" altLang="en-US" sz="1200" dirty="0"/>
              <a:t>코멘트 간의 작성 날짜가 </a:t>
            </a:r>
            <a:r>
              <a:rPr lang="en-US" altLang="ko-KR" sz="1200" dirty="0"/>
              <a:t>3</a:t>
            </a:r>
            <a:r>
              <a:rPr lang="ko-KR" altLang="en-US" sz="1200" dirty="0"/>
              <a:t>일 이상 차이 나는 것이 하나 이상인 사용자 수를 </a:t>
            </a:r>
            <a:r>
              <a:rPr lang="ko-KR" altLang="en-US" sz="1200" dirty="0" err="1"/>
              <a:t>출력하시오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ko-KR" altLang="en-US" sz="1200" dirty="0"/>
              <a:t>사용자의 수 출력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12</a:t>
            </a:r>
            <a:r>
              <a:rPr lang="ko-KR" altLang="en-US" sz="1200" dirty="0"/>
              <a:t>번</a:t>
            </a:r>
            <a:r>
              <a:rPr lang="en-US" altLang="ko-KR" sz="1200" dirty="0"/>
              <a:t>	</a:t>
            </a:r>
            <a:r>
              <a:rPr lang="ko-KR" altLang="en-US" sz="1200" dirty="0"/>
              <a:t>세가지 장르</a:t>
            </a:r>
            <a:r>
              <a:rPr lang="en-US" altLang="ko-KR" sz="1200" dirty="0"/>
              <a:t>(‘DRAMA‘, ‘ACTION’, ‘COMMEDY’)</a:t>
            </a:r>
            <a:r>
              <a:rPr lang="ko-KR" altLang="en-US" sz="1200" dirty="0"/>
              <a:t>의 영화를 모두 본 사용자의 이름을 </a:t>
            </a:r>
            <a:r>
              <a:rPr lang="ko-KR" altLang="en-US" sz="1200" dirty="0" err="1"/>
              <a:t>출력하시오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 smtClean="0"/>
              <a:t> ‘</a:t>
            </a:r>
            <a:r>
              <a:rPr lang="en-US" altLang="ko-KR" sz="1200" dirty="0" err="1" smtClean="0"/>
              <a:t>c_name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13</a:t>
            </a:r>
            <a:r>
              <a:rPr lang="ko-KR" altLang="en-US" sz="1200" dirty="0"/>
              <a:t>번</a:t>
            </a:r>
            <a:r>
              <a:rPr lang="en-US" altLang="ko-KR" sz="1200" dirty="0"/>
              <a:t>	</a:t>
            </a:r>
            <a:r>
              <a:rPr lang="ko-KR" altLang="en-US" sz="1200" dirty="0"/>
              <a:t>코멘트 최다 작성자의 모든 코멘트를 작성자 별로 </a:t>
            </a:r>
            <a:r>
              <a:rPr lang="ko-KR" altLang="en-US" sz="1200" dirty="0" err="1"/>
              <a:t>출력하시오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en-US" altLang="ko-KR" sz="1200" dirty="0"/>
              <a:t>‘</a:t>
            </a:r>
            <a:r>
              <a:rPr lang="en-US" altLang="ko-KR" sz="1200" dirty="0" err="1"/>
              <a:t>m_id</a:t>
            </a:r>
            <a:r>
              <a:rPr lang="en-US" altLang="ko-KR" sz="1200" dirty="0"/>
              <a:t>’, ‘</a:t>
            </a:r>
            <a:r>
              <a:rPr lang="en-US" altLang="ko-KR" sz="1200" dirty="0" err="1"/>
              <a:t>c_id</a:t>
            </a:r>
            <a:r>
              <a:rPr lang="en-US" altLang="ko-KR" sz="1200" dirty="0"/>
              <a:t>’, ‘rating’, ‘comment’, ‘</a:t>
            </a:r>
            <a:r>
              <a:rPr lang="en-US" altLang="ko-KR" sz="1200" dirty="0" err="1"/>
              <a:t>write_date</a:t>
            </a:r>
            <a:r>
              <a:rPr lang="en-US" altLang="ko-KR" sz="1200" dirty="0"/>
              <a:t>’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14</a:t>
            </a:r>
            <a:r>
              <a:rPr lang="ko-KR" altLang="en-US" sz="1200" dirty="0"/>
              <a:t>번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 </a:t>
            </a:r>
            <a:r>
              <a:rPr lang="ko-KR" altLang="en-US" sz="1200" dirty="0"/>
              <a:t>이상 영화를 본 사용자가 남김 코멘트 점수 평균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en-US" altLang="ko-KR" sz="1200" dirty="0"/>
              <a:t>‘</a:t>
            </a:r>
            <a:r>
              <a:rPr lang="en-US" altLang="ko-KR" sz="1200" dirty="0" err="1"/>
              <a:t>c_id</a:t>
            </a:r>
            <a:r>
              <a:rPr lang="en-US" altLang="ko-KR" sz="1200" dirty="0"/>
              <a:t>’, </a:t>
            </a:r>
            <a:r>
              <a:rPr lang="ko-KR" altLang="en-US" sz="1200" dirty="0"/>
              <a:t>코멘트 평균 점수 출력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15</a:t>
            </a:r>
            <a:r>
              <a:rPr lang="ko-KR" altLang="en-US" sz="1200" dirty="0"/>
              <a:t>번</a:t>
            </a:r>
            <a:r>
              <a:rPr lang="en-US" altLang="ko-KR" sz="1200" dirty="0"/>
              <a:t>	</a:t>
            </a:r>
            <a:r>
              <a:rPr lang="ko-KR" altLang="en-US" sz="1200" dirty="0"/>
              <a:t>외부 사이트의 평점과 사용자의 코멘트 점수를 합산하여 최종 평점을 재계산하고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영화의 이름과 함께 </a:t>
            </a:r>
            <a:r>
              <a:rPr lang="ko-KR" altLang="en-US" sz="1200" dirty="0" err="1"/>
              <a:t>출력하시오</a:t>
            </a:r>
            <a:endParaRPr lang="en-US" altLang="ko-KR" sz="1200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altLang="ko-KR" sz="1200" dirty="0"/>
              <a:t>‘</a:t>
            </a:r>
            <a:r>
              <a:rPr lang="en-US" altLang="ko-KR" sz="1200" dirty="0" err="1"/>
              <a:t>c_id</a:t>
            </a:r>
            <a:r>
              <a:rPr lang="en-US" altLang="ko-KR" sz="1200" dirty="0"/>
              <a:t>’, </a:t>
            </a:r>
            <a:r>
              <a:rPr lang="ko-KR" altLang="en-US" sz="1200" dirty="0"/>
              <a:t>최종 평균 점수 출력</a:t>
            </a:r>
            <a:r>
              <a:rPr lang="en-US" altLang="ko-KR" sz="1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ko-KR" sz="1200" dirty="0"/>
              <a:t>movie table</a:t>
            </a:r>
            <a:r>
              <a:rPr lang="ko-KR" altLang="en-US" sz="1200" dirty="0"/>
              <a:t>에 저장된 </a:t>
            </a:r>
            <a:r>
              <a:rPr lang="en-US" altLang="ko-KR" sz="1200" dirty="0" err="1"/>
              <a:t>m_rating</a:t>
            </a:r>
            <a:r>
              <a:rPr lang="ko-KR" altLang="en-US" sz="1200" dirty="0"/>
              <a:t>은 외부 사이트에서 가져온 평점이다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en-US" altLang="ko-KR" sz="1200" dirty="0" err="1"/>
              <a:t>comment_to</a:t>
            </a:r>
            <a:r>
              <a:rPr lang="en-US" altLang="ko-KR" sz="1200" dirty="0"/>
              <a:t> table</a:t>
            </a:r>
            <a:r>
              <a:rPr lang="ko-KR" altLang="en-US" sz="1200" dirty="0"/>
              <a:t>에 저장된 </a:t>
            </a:r>
            <a:r>
              <a:rPr lang="en-US" altLang="ko-KR" sz="1200" dirty="0"/>
              <a:t>rating</a:t>
            </a:r>
            <a:r>
              <a:rPr lang="ko-KR" altLang="en-US" sz="1200" dirty="0"/>
              <a:t>은 영화 </a:t>
            </a:r>
            <a:r>
              <a:rPr lang="en-US" altLang="ko-KR" sz="1200" dirty="0" err="1"/>
              <a:t>ott</a:t>
            </a:r>
            <a:r>
              <a:rPr lang="en-US" altLang="ko-KR" sz="1200" dirty="0"/>
              <a:t> </a:t>
            </a:r>
            <a:r>
              <a:rPr lang="ko-KR" altLang="en-US" sz="1200" dirty="0"/>
              <a:t>사용자가 남긴 점수이다</a:t>
            </a:r>
            <a:endParaRPr lang="en-US" altLang="ko-KR" sz="1200" dirty="0"/>
          </a:p>
          <a:p>
            <a:pPr lvl="1">
              <a:lnSpc>
                <a:spcPct val="100000"/>
              </a:lnSpc>
            </a:pPr>
            <a:r>
              <a:rPr lang="en-US" altLang="ko-KR" sz="1200" dirty="0"/>
              <a:t>Hint </a:t>
            </a:r>
          </a:p>
          <a:p>
            <a:pPr lvl="2">
              <a:lnSpc>
                <a:spcPct val="100000"/>
              </a:lnSpc>
            </a:pPr>
            <a:r>
              <a:rPr lang="ko-KR" altLang="en-US" sz="1200" dirty="0"/>
              <a:t>최종 평점 </a:t>
            </a:r>
            <a:r>
              <a:rPr lang="en-US" altLang="ko-KR" sz="1200" dirty="0"/>
              <a:t>= ((</a:t>
            </a:r>
            <a:r>
              <a:rPr lang="en-US" altLang="ko-KR" sz="1200" dirty="0" err="1"/>
              <a:t>m_rating</a:t>
            </a:r>
            <a:r>
              <a:rPr lang="en-US" altLang="ko-KR" sz="1200" dirty="0"/>
              <a:t> * </a:t>
            </a:r>
            <a:r>
              <a:rPr lang="en-US" altLang="ko-KR" sz="1200" dirty="0" err="1"/>
              <a:t>m_votes</a:t>
            </a:r>
            <a:r>
              <a:rPr lang="en-US" altLang="ko-KR" sz="1200" dirty="0"/>
              <a:t>) + </a:t>
            </a:r>
            <a:r>
              <a:rPr lang="ko-KR" altLang="en-US" sz="1200" dirty="0"/>
              <a:t>해당 영화의 코멘트 점수 합</a:t>
            </a:r>
            <a:r>
              <a:rPr lang="en-US" altLang="ko-KR" sz="1200" dirty="0"/>
              <a:t>) / (</a:t>
            </a:r>
            <a:r>
              <a:rPr lang="en-US" altLang="ko-KR" sz="1200" dirty="0" err="1"/>
              <a:t>m_votes</a:t>
            </a:r>
            <a:r>
              <a:rPr lang="en-US" altLang="ko-KR" sz="1200" dirty="0"/>
              <a:t> + </a:t>
            </a:r>
            <a:r>
              <a:rPr lang="ko-KR" altLang="en-US" sz="1200" dirty="0"/>
              <a:t>해당 영화의</a:t>
            </a:r>
            <a:r>
              <a:rPr lang="en-US" altLang="ko-KR" sz="1200" dirty="0"/>
              <a:t> </a:t>
            </a:r>
            <a:r>
              <a:rPr lang="ko-KR" altLang="en-US" sz="1200" dirty="0"/>
              <a:t>코멘트 </a:t>
            </a:r>
            <a:r>
              <a:rPr lang="ko-KR" altLang="en-US" sz="1200" dirty="0" err="1"/>
              <a:t>갯수</a:t>
            </a:r>
            <a:r>
              <a:rPr lang="en-US" altLang="ko-KR" sz="1200" dirty="0"/>
              <a:t>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83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2680</TotalTime>
  <Words>378</Words>
  <Application>Microsoft Office PowerPoint</Application>
  <PresentationFormat>와이드스크린</PresentationFormat>
  <Paragraphs>113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 Light</vt:lpstr>
      <vt:lpstr>나눔스퀘어 Bold</vt:lpstr>
      <vt:lpstr>나눔스퀘어 ExtraBold</vt:lpstr>
      <vt:lpstr>Couture</vt:lpstr>
      <vt:lpstr>Arial</vt:lpstr>
      <vt:lpstr>Office 테마</vt:lpstr>
      <vt:lpstr>DATABASE SYSTEMS Assignment 3: </vt:lpstr>
      <vt:lpstr>과제 개요</vt:lpstr>
      <vt:lpstr>사전 준비</vt:lpstr>
      <vt:lpstr>문제</vt:lpstr>
      <vt:lpstr>PowerPoint 프레젠테이션</vt:lpstr>
      <vt:lpstr>문제</vt:lpstr>
      <vt:lpstr>PowerPoint 프레젠테이션</vt:lpstr>
      <vt:lpstr>PowerPoint 프레젠테이션</vt:lpstr>
      <vt:lpstr>문제</vt:lpstr>
      <vt:lpstr>PowerPoint 프레젠테이션</vt:lpstr>
      <vt:lpstr>PowerPoint 프레젠테이션</vt:lpstr>
      <vt:lpstr>채점기준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woon</dc:creator>
  <cp:lastModifiedBy>user</cp:lastModifiedBy>
  <cp:revision>54</cp:revision>
  <dcterms:created xsi:type="dcterms:W3CDTF">2024-07-31T08:24:05Z</dcterms:created>
  <dcterms:modified xsi:type="dcterms:W3CDTF">2024-10-11T02:12:03Z</dcterms:modified>
</cp:coreProperties>
</file>