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69" r:id="rId4"/>
    <p:sldId id="289" r:id="rId5"/>
    <p:sldId id="290" r:id="rId6"/>
    <p:sldId id="282" r:id="rId7"/>
    <p:sldId id="291" r:id="rId8"/>
    <p:sldId id="292" r:id="rId9"/>
    <p:sldId id="293" r:id="rId10"/>
    <p:sldId id="294" r:id="rId11"/>
    <p:sldId id="271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189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2" y="44"/>
      </p:cViewPr>
      <p:guideLst>
        <p:guide orient="horz" pos="1207"/>
        <p:guide pos="189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36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58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58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21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23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5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11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19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7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6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2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7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80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05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47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EB00-F727-4605-BC95-394BE0521EBE}" type="datetimeFigureOut">
              <a:rPr lang="fr-FR" smtClean="0"/>
              <a:t>03/02/2020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824C-C40C-440F-A9BE-D22D084587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661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31DC7-5044-4BD1-8FF6-12E0ADAD9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31683"/>
            <a:ext cx="8144134" cy="1373070"/>
          </a:xfrm>
        </p:spPr>
        <p:txBody>
          <a:bodyPr/>
          <a:lstStyle/>
          <a:p>
            <a:pPr algn="ctr"/>
            <a:r>
              <a:rPr lang="fr-FR" sz="4000" b="1" dirty="0" smtClean="0"/>
              <a:t>Analyse des Tweets  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200" dirty="0" smtClean="0"/>
              <a:t>Détection de sentiments / Géolocalisation/ Docker </a:t>
            </a:r>
            <a:r>
              <a:rPr lang="fr-FR" sz="3200" dirty="0" smtClean="0"/>
              <a:t>/ </a:t>
            </a:r>
            <a:r>
              <a:rPr lang="fr-FR" sz="3200" dirty="0" smtClean="0"/>
              <a:t>Kafka </a:t>
            </a:r>
            <a:r>
              <a:rPr lang="fr-FR" sz="3200" dirty="0" smtClean="0"/>
              <a:t>/ </a:t>
            </a:r>
            <a:r>
              <a:rPr lang="fr-FR" sz="3200" dirty="0" err="1" smtClean="0"/>
              <a:t>Grafana</a:t>
            </a:r>
            <a:r>
              <a:rPr lang="fr-FR" sz="3200" dirty="0" smtClean="0"/>
              <a:t> / Power BI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7E60D-8A2B-496C-A86D-631C256F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5003" y="5771506"/>
            <a:ext cx="8144134" cy="1117687"/>
          </a:xfrm>
        </p:spPr>
        <p:txBody>
          <a:bodyPr/>
          <a:lstStyle/>
          <a:p>
            <a:r>
              <a:rPr lang="fr-FR" dirty="0" smtClean="0"/>
              <a:t>03/02/2020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07C96F-7DE4-4078-A024-1895371BBA06}"/>
              </a:ext>
            </a:extLst>
          </p:cNvPr>
          <p:cNvSpPr txBox="1"/>
          <p:nvPr/>
        </p:nvSpPr>
        <p:spPr>
          <a:xfrm>
            <a:off x="255814" y="4894343"/>
            <a:ext cx="7451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Anthony </a:t>
            </a:r>
            <a:r>
              <a:rPr lang="fr-FR" dirty="0" smtClean="0"/>
              <a:t>Moisan</a:t>
            </a:r>
          </a:p>
          <a:p>
            <a:r>
              <a:rPr lang="fr-FR" dirty="0" smtClean="0"/>
              <a:t>Baptiste </a:t>
            </a:r>
            <a:r>
              <a:rPr lang="fr-FR" dirty="0" err="1" smtClean="0"/>
              <a:t>Chezaubernard</a:t>
            </a:r>
            <a:endParaRPr lang="fr-FR" dirty="0" smtClean="0"/>
          </a:p>
          <a:p>
            <a:r>
              <a:rPr lang="fr-FR" dirty="0" smtClean="0"/>
              <a:t>Mouhamadou Diop</a:t>
            </a:r>
          </a:p>
          <a:p>
            <a:r>
              <a:rPr lang="fr-FR" dirty="0" smtClean="0"/>
              <a:t>Alexis </a:t>
            </a:r>
            <a:r>
              <a:rPr lang="fr-FR" dirty="0" err="1" smtClean="0"/>
              <a:t>Aubree</a:t>
            </a:r>
            <a:endParaRPr lang="fr-FR" dirty="0" smtClean="0"/>
          </a:p>
          <a:p>
            <a:r>
              <a:rPr lang="fr-FR" dirty="0" smtClean="0"/>
              <a:t>Luca </a:t>
            </a:r>
            <a:r>
              <a:rPr lang="fr-FR" dirty="0" err="1" smtClean="0"/>
              <a:t>Delanglade</a:t>
            </a:r>
            <a:endParaRPr lang="fr-FR" dirty="0" smtClean="0"/>
          </a:p>
          <a:p>
            <a:r>
              <a:rPr lang="fr-FR" dirty="0" smtClean="0"/>
              <a:t>Nicolas Lamy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19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en instantanée 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278363" y="2011344"/>
            <a:ext cx="11635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Parler du déploiement sur l’infrastructure OVH / Docker ?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112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2E2F-8FAD-D34B-9388-F5EEACD7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et perspectives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278363" y="2011344"/>
            <a:ext cx="11635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La réalisation de ce MVP a permis de mettre en œuvre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Une collecte de données à partir de Twitter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Un enrichissement à partir d’une analyse de sentiments sur les Tweets et de </a:t>
            </a:r>
            <a:r>
              <a:rPr lang="fr-FR" sz="2000" dirty="0" err="1" smtClean="0"/>
              <a:t>Géocodification</a:t>
            </a:r>
            <a:endParaRPr lang="fr-FR" sz="20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La mise en place d’une chaine de traitement basée sur Kafka, PostgreSQL</a:t>
            </a:r>
            <a:endParaRPr lang="fr-FR" sz="20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Une visualisation de KPI en temps réel via </a:t>
            </a:r>
            <a:r>
              <a:rPr lang="fr-FR" sz="2000" dirty="0" err="1" smtClean="0"/>
              <a:t>Grafana</a:t>
            </a:r>
            <a:endParaRPr lang="fr-FR" sz="20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Une visualisation via Power BI permettant une analyse en historique des Tweets enrichis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Une </a:t>
            </a:r>
            <a:r>
              <a:rPr lang="fr-FR" sz="2000" dirty="0" err="1" smtClean="0"/>
              <a:t>dockerisation</a:t>
            </a:r>
            <a:r>
              <a:rPr lang="fr-FR" sz="2000" dirty="0" smtClean="0"/>
              <a:t> des différents éléments de la solution pour un déploiement plus aisée</a:t>
            </a:r>
            <a:endParaRPr lang="fr-FR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 termes de perspectives 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Une amélioration du service d’analyse de sentiments et de catégorisation en topics plus précis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Peut-être utiliser les hashtags remontés à travers Twitter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smtClean="0"/>
              <a:t>Adapter les visuels BI / </a:t>
            </a:r>
            <a:r>
              <a:rPr lang="fr-FR" sz="2000" dirty="0" err="1" smtClean="0"/>
              <a:t>Grafana</a:t>
            </a:r>
            <a:r>
              <a:rPr lang="fr-FR" sz="2000" dirty="0" smtClean="0"/>
              <a:t> suite à adaptation de la chaine de traitement 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13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821424" cy="1080938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Présentation du </a:t>
            </a:r>
            <a:r>
              <a:rPr lang="fr-FR" sz="3200" dirty="0" smtClean="0"/>
              <a:t>projet / Objectif / Approche</a:t>
            </a:r>
            <a:endParaRPr lang="fr-FR" sz="3200" baseline="30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591127" y="2477362"/>
            <a:ext cx="10815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L’objet du projet est d’analyser les Tweets remontés par les usagers de Twitter sur des compagnies Telecom aux Etats-Unis (</a:t>
            </a:r>
            <a:r>
              <a:rPr lang="fr-FR" dirty="0" err="1" smtClean="0"/>
              <a:t>Verizon</a:t>
            </a:r>
            <a:r>
              <a:rPr lang="fr-FR" dirty="0" smtClean="0"/>
              <a:t>, AT&amp;T, Comcast, Vodafone) et d’avoir une chaine de bout en bout permettant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De collecter les Tweets basés sur les </a:t>
            </a:r>
            <a:r>
              <a:rPr lang="fr-FR" dirty="0" err="1" smtClean="0"/>
              <a:t>channels</a:t>
            </a:r>
            <a:r>
              <a:rPr lang="fr-FR" dirty="0" smtClean="0"/>
              <a:t> décrits ci-dessus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D’enrichir les Tweets en faisant une analyse du Tweet : message plus ou moins positif sur l’opérateur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D’enrichir les Tweets via </a:t>
            </a:r>
            <a:r>
              <a:rPr lang="fr-FR" dirty="0" err="1" smtClean="0"/>
              <a:t>géocodification</a:t>
            </a:r>
            <a:endParaRPr lang="fr-FR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De restituer en temps réel les remontées sur les Tweets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D’utiliser un outil de BI pour faire des analyses en historique avec les possibilités offertes par les outils de BI de filtrer les faits suivants les dimensions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</a:t>
            </a:r>
            <a:r>
              <a:rPr lang="fr-FR" dirty="0" smtClean="0"/>
              <a:t>approche de </a:t>
            </a:r>
            <a:r>
              <a:rPr lang="fr-FR" dirty="0" smtClean="0"/>
              <a:t>type CRISP DM est utilisée dans le cadre de ce projet.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7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du problème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300038" y="2665391"/>
            <a:ext cx="11635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xxx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782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données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300038" y="2665391"/>
            <a:ext cx="11635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xxx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65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300038" y="2665391"/>
            <a:ext cx="11635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xxx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092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671BE-9BF8-4280-9408-A430D0FB98CE}"/>
              </a:ext>
            </a:extLst>
          </p:cNvPr>
          <p:cNvSpPr txBox="1"/>
          <p:nvPr/>
        </p:nvSpPr>
        <p:spPr>
          <a:xfrm>
            <a:off x="300038" y="2624751"/>
            <a:ext cx="1163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Schéma d’architecture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632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en historique (1/3)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2077000"/>
            <a:ext cx="8123382" cy="455759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700909" y="2235201"/>
            <a:ext cx="31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Filtre par compagnie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telecom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00909" y="3051690"/>
            <a:ext cx="3186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du score dans le temps via agrégation horaire des tweets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KPI du score agrégé avec un code couleur (vert / bleu / rouge suivant la satisfaction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705526" y="4728094"/>
            <a:ext cx="3186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Suivi du nombre de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followers</a:t>
            </a: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Suivi de la volumétrie du nombre de Tweets via agrégation horaire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696293" y="6063676"/>
            <a:ext cx="31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Filtre sur la plage horaire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en historique (2/3)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0" y="2107623"/>
            <a:ext cx="8280697" cy="46256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00909" y="2235201"/>
            <a:ext cx="31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Filtre par compagnie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telecom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96293" y="3324562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Géolocalisation des tweets fonction du score moyen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96292" y="4284748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Suivi du nombre de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followers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et du score moyen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696293" y="6063676"/>
            <a:ext cx="31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Filtre sur la plage horaire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D53F5-D90E-4E5B-B878-FDD14111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en historique (3/3)</a:t>
            </a:r>
            <a:endParaRPr lang="fr-FR" sz="1800" baseline="30000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" y="2073268"/>
            <a:ext cx="8017164" cy="46623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00909" y="2235201"/>
            <a:ext cx="31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Filtre par compagnie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telecom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96293" y="3098954"/>
            <a:ext cx="3186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Visualisation des Tweets par compagnie avec le User, Score, le nombre de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Followers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et le contenu du Tweet. Permet de filtrer le tableau par score défavorable…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96293" y="5173179"/>
            <a:ext cx="318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KPI sur le nombre de Tweets et le nombre de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696293" y="6179624"/>
            <a:ext cx="318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Filtre sur la plage horaire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697</TotalTime>
  <Words>445</Words>
  <Application>Microsoft Office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Berlin</vt:lpstr>
      <vt:lpstr>Analyse des Tweets   Détection de sentiments / Géolocalisation/ Docker / Kafka / Grafana / Power BI </vt:lpstr>
      <vt:lpstr>Présentation du projet / Objectif / Approche</vt:lpstr>
      <vt:lpstr>Compréhension du problème</vt:lpstr>
      <vt:lpstr>Compréhension des données</vt:lpstr>
      <vt:lpstr>Préparation des données</vt:lpstr>
      <vt:lpstr>Modélisation</vt:lpstr>
      <vt:lpstr>Evaluation en historique (1/3)</vt:lpstr>
      <vt:lpstr>Evaluation en historique (2/3)</vt:lpstr>
      <vt:lpstr>Evaluation en historique (3/3)</vt:lpstr>
      <vt:lpstr>Evaluation en instantanée </vt:lpstr>
      <vt:lpstr>Déploiement</vt:lpstr>
      <vt:lpstr>Conclusion et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Nicolas LAMY</dc:creator>
  <cp:lastModifiedBy>install</cp:lastModifiedBy>
  <cp:revision>131</cp:revision>
  <dcterms:created xsi:type="dcterms:W3CDTF">2019-09-24T13:12:54Z</dcterms:created>
  <dcterms:modified xsi:type="dcterms:W3CDTF">2020-02-03T14:12:40Z</dcterms:modified>
</cp:coreProperties>
</file>