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23"/>
  </p:notesMasterIdLst>
  <p:handoutMasterIdLst>
    <p:handoutMasterId r:id="rId24"/>
  </p:handoutMasterIdLst>
  <p:sldIdLst>
    <p:sldId id="1142" r:id="rId4"/>
    <p:sldId id="1144" r:id="rId5"/>
    <p:sldId id="1139" r:id="rId6"/>
    <p:sldId id="1147" r:id="rId7"/>
    <p:sldId id="1145" r:id="rId8"/>
    <p:sldId id="1148" r:id="rId9"/>
    <p:sldId id="286" r:id="rId10"/>
    <p:sldId id="305" r:id="rId11"/>
    <p:sldId id="261" r:id="rId12"/>
    <p:sldId id="263" r:id="rId13"/>
    <p:sldId id="1129" r:id="rId14"/>
    <p:sldId id="1130" r:id="rId15"/>
    <p:sldId id="1131" r:id="rId16"/>
    <p:sldId id="1132" r:id="rId17"/>
    <p:sldId id="1133" r:id="rId18"/>
    <p:sldId id="1134" r:id="rId19"/>
    <p:sldId id="1135" r:id="rId20"/>
    <p:sldId id="1136" r:id="rId21"/>
    <p:sldId id="1137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7B6"/>
    <a:srgbClr val="465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20" y="11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67325" y="1209675"/>
            <a:ext cx="3876675" cy="1362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43512" y="0"/>
            <a:ext cx="3900488" cy="3286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81525" y="1885950"/>
            <a:ext cx="2733675" cy="2038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/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/>
          <p:cNvSpPr txBox="1"/>
          <p:nvPr/>
        </p:nvSpPr>
        <p:spPr>
          <a:xfrm>
            <a:off x="323999" y="335009"/>
            <a:ext cx="396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3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课程设计</a:t>
            </a:r>
            <a:endParaRPr lang="id-ID" sz="48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323999" y="1518121"/>
            <a:ext cx="439025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 </a:t>
            </a:r>
            <a:r>
              <a:rPr lang="zh-CN" altLang="id-ID" sz="40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公司管理系统</a:t>
            </a:r>
            <a:endParaRPr lang="zh-CN" altLang="id-ID" sz="40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700" y="2925445"/>
            <a:ext cx="2409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计算机类</a:t>
            </a:r>
            <a:r>
              <a:rPr lang="en-US" altLang="zh-CN"/>
              <a:t>2</a:t>
            </a:r>
            <a:r>
              <a:rPr lang="zh-CN" altLang="en-US"/>
              <a:t>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曾震     张博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1"/>
          <p:cNvSpPr txBox="1"/>
          <p:nvPr/>
        </p:nvSpPr>
        <p:spPr>
          <a:xfrm>
            <a:off x="906434" y="73716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输出信息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9873" y="737168"/>
            <a:ext cx="4931940" cy="3599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1"/>
          <p:cNvSpPr txBox="1"/>
          <p:nvPr/>
        </p:nvSpPr>
        <p:spPr>
          <a:xfrm>
            <a:off x="906434" y="73716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寻找信息</a:t>
            </a:r>
            <a:endParaRPr lang="zh-CN" altLang="en-US" sz="2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5467" y="299392"/>
            <a:ext cx="2964465" cy="10490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655" y="1621892"/>
            <a:ext cx="4298088" cy="3136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1"/>
          <p:cNvSpPr txBox="1"/>
          <p:nvPr/>
        </p:nvSpPr>
        <p:spPr>
          <a:xfrm>
            <a:off x="906434" y="73716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清空信息</a:t>
            </a:r>
            <a:endParaRPr lang="zh-CN" altLang="en-US" sz="2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7639" y="540664"/>
            <a:ext cx="2390775" cy="155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1"/>
          <p:cNvSpPr txBox="1"/>
          <p:nvPr/>
        </p:nvSpPr>
        <p:spPr>
          <a:xfrm>
            <a:off x="906434" y="73716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排序信息</a:t>
            </a:r>
            <a:endParaRPr lang="zh-CN" altLang="en-US" sz="2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6201" y="587352"/>
            <a:ext cx="4773620" cy="3484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1"/>
          <p:cNvSpPr txBox="1"/>
          <p:nvPr/>
        </p:nvSpPr>
        <p:spPr>
          <a:xfrm>
            <a:off x="906434" y="73716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预定会议室</a:t>
            </a:r>
            <a:endParaRPr lang="zh-CN" altLang="en-US" sz="2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461372"/>
            <a:ext cx="3117977" cy="11034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02820"/>
            <a:ext cx="3184721" cy="11270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42739"/>
            <a:ext cx="3264815" cy="1155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1"/>
          <p:cNvSpPr txBox="1"/>
          <p:nvPr/>
        </p:nvSpPr>
        <p:spPr>
          <a:xfrm>
            <a:off x="906434" y="73716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计算最大利益</a:t>
            </a:r>
            <a:endParaRPr lang="zh-CN" altLang="en-US" sz="2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578" y="186885"/>
            <a:ext cx="4151030" cy="3029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1"/>
          <p:cNvSpPr txBox="1"/>
          <p:nvPr/>
        </p:nvSpPr>
        <p:spPr>
          <a:xfrm>
            <a:off x="899760" y="683772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查询区间最值</a:t>
            </a:r>
            <a:endParaRPr lang="zh-CN" altLang="en-US" sz="2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7974" y="80094"/>
            <a:ext cx="4664962" cy="3404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1"/>
          <p:cNvSpPr txBox="1"/>
          <p:nvPr/>
        </p:nvSpPr>
        <p:spPr>
          <a:xfrm>
            <a:off x="906434" y="73716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制定最优方案</a:t>
            </a:r>
            <a:endParaRPr lang="zh-CN" altLang="en-US" sz="2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693" y="0"/>
            <a:ext cx="4919938" cy="3590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1"/>
          <p:cNvSpPr txBox="1"/>
          <p:nvPr/>
        </p:nvSpPr>
        <p:spPr>
          <a:xfrm>
            <a:off x="899760" y="683772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数独小游戏</a:t>
            </a:r>
            <a:endParaRPr lang="zh-CN" altLang="en-US" sz="2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809" y="-1"/>
            <a:ext cx="5038822" cy="3677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1"/>
          <p:cNvSpPr txBox="1"/>
          <p:nvPr/>
        </p:nvSpPr>
        <p:spPr>
          <a:xfrm>
            <a:off x="899760" y="683772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改变区间利润</a:t>
            </a:r>
            <a:endParaRPr lang="zh-CN" altLang="en-US" sz="24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0254" y="260303"/>
            <a:ext cx="4627303" cy="3377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3930" y="1309370"/>
            <a:ext cx="72155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第一层抽象类：</a:t>
            </a:r>
            <a:r>
              <a:rPr lang="en-US" altLang="zh-CN"/>
              <a:t>Identity</a:t>
            </a:r>
            <a:r>
              <a:rPr lang="zh-CN" altLang="en-US"/>
              <a:t>（身份类）</a:t>
            </a:r>
            <a:r>
              <a:rPr lang="en-US" altLang="zh-CN"/>
              <a:t>--</a:t>
            </a:r>
            <a:r>
              <a:rPr lang="zh-CN" altLang="en-US"/>
              <a:t>主要是可用于拓展其他类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第二层抽象类：</a:t>
            </a:r>
            <a:r>
              <a:rPr lang="en-US" altLang="zh-CN"/>
              <a:t>Companyer</a:t>
            </a:r>
            <a:r>
              <a:rPr lang="zh-CN" altLang="en-US"/>
              <a:t>（职员类）</a:t>
            </a:r>
            <a:r>
              <a:rPr lang="en-US" altLang="zh-CN"/>
              <a:t>--</a:t>
            </a:r>
            <a:r>
              <a:rPr lang="zh-CN" altLang="en-US"/>
              <a:t>主要用于声明虚函数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第三层派生类：</a:t>
            </a:r>
            <a:endParaRPr lang="zh-CN" altLang="en-US"/>
          </a:p>
          <a:p>
            <a:pPr algn="l"/>
            <a:r>
              <a:rPr lang="en-US" altLang="zh-CN"/>
              <a:t>Personnel</a:t>
            </a:r>
            <a:r>
              <a:rPr lang="zh-CN" altLang="en-US"/>
              <a:t>（人事部），</a:t>
            </a:r>
            <a:r>
              <a:rPr lang="en-US" altLang="zh-CN"/>
              <a:t>Finance</a:t>
            </a:r>
            <a:r>
              <a:rPr lang="zh-CN" altLang="en-US"/>
              <a:t>（财务部），</a:t>
            </a:r>
            <a:r>
              <a:rPr lang="en-US" altLang="zh-CN"/>
              <a:t>Market</a:t>
            </a:r>
            <a:r>
              <a:rPr lang="zh-CN" altLang="en-US"/>
              <a:t>（市场部）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/>
          <p:cNvSpPr txBox="1"/>
          <p:nvPr/>
        </p:nvSpPr>
        <p:spPr>
          <a:xfrm>
            <a:off x="323999" y="335009"/>
            <a:ext cx="396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3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课程设计</a:t>
            </a:r>
            <a:endParaRPr lang="id-ID" sz="48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323999" y="1767041"/>
            <a:ext cx="439025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40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人事部和财务部</a:t>
            </a:r>
            <a:endParaRPr lang="zh-CN" altLang="id-ID" sz="40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899795"/>
            <a:ext cx="3250565" cy="20262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77360" y="1527810"/>
            <a:ext cx="3194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登录界面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" y="451485"/>
            <a:ext cx="2820035" cy="2297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63340" y="767080"/>
            <a:ext cx="506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主要功能：管理各个部门的账号信息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78580" y="1923415"/>
            <a:ext cx="510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附加功能：个人信息、工资的打印，修改密码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572770"/>
            <a:ext cx="3042920" cy="1959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48785" y="57277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主要功能：客户账款的管理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89400" y="1426845"/>
            <a:ext cx="510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附加功能：个人信息、工资的打印，修改密码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846705"/>
            <a:ext cx="3519170" cy="1813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81195" y="3083560"/>
            <a:ext cx="3818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客户账款的管理：添加、查询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修改客户缴款情况，打印所有客户缴款信息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/>
          <p:cNvSpPr txBox="1"/>
          <p:nvPr/>
        </p:nvSpPr>
        <p:spPr>
          <a:xfrm>
            <a:off x="323999" y="335009"/>
            <a:ext cx="3969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3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课程设计</a:t>
            </a:r>
            <a:endParaRPr lang="id-ID" sz="4800" spc="3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TextBox 21"/>
          <p:cNvSpPr txBox="1"/>
          <p:nvPr/>
        </p:nvSpPr>
        <p:spPr>
          <a:xfrm>
            <a:off x="323999" y="1767041"/>
            <a:ext cx="439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市场运营部</a:t>
            </a:r>
            <a:endParaRPr lang="id-ID" sz="4000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4858484" y="143306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添加信息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58484" y="238424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寻找信息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58484" y="2819324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清空信息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12579" y="333542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修改密码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58484" y="3340839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排序信息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2" name="TextBox 21"/>
          <p:cNvSpPr txBox="1"/>
          <p:nvPr/>
        </p:nvSpPr>
        <p:spPr>
          <a:xfrm>
            <a:off x="3422650" y="346032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市场运营部</a:t>
            </a:r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3" name="TextBox 21"/>
          <p:cNvSpPr txBox="1"/>
          <p:nvPr/>
        </p:nvSpPr>
        <p:spPr>
          <a:xfrm>
            <a:off x="3681877" y="786595"/>
            <a:ext cx="1853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GENERAL  VIEW</a:t>
            </a:r>
            <a:endParaRPr lang="en-US" altLang="zh-CN" sz="11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9" name="TextBox 59"/>
          <p:cNvSpPr txBox="1"/>
          <p:nvPr/>
        </p:nvSpPr>
        <p:spPr>
          <a:xfrm>
            <a:off x="4858484" y="3769035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预定会议室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59" y="1279013"/>
            <a:ext cx="4632004" cy="3380704"/>
          </a:xfrm>
          <a:prstGeom prst="rect">
            <a:avLst/>
          </a:prstGeom>
        </p:spPr>
      </p:pic>
      <p:sp>
        <p:nvSpPr>
          <p:cNvPr id="25" name="TextBox 46"/>
          <p:cNvSpPr txBox="1"/>
          <p:nvPr/>
        </p:nvSpPr>
        <p:spPr>
          <a:xfrm>
            <a:off x="4858485" y="192873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输出信息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6" name="TextBox 46"/>
          <p:cNvSpPr txBox="1"/>
          <p:nvPr/>
        </p:nvSpPr>
        <p:spPr>
          <a:xfrm>
            <a:off x="6812579" y="1433060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计算最大利益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8" name="TextBox 46"/>
          <p:cNvSpPr txBox="1"/>
          <p:nvPr/>
        </p:nvSpPr>
        <p:spPr>
          <a:xfrm>
            <a:off x="6833120" y="1928733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查询区间最值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6812579" y="2384240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制定最优方案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0" name="TextBox 46"/>
          <p:cNvSpPr txBox="1"/>
          <p:nvPr/>
        </p:nvSpPr>
        <p:spPr>
          <a:xfrm>
            <a:off x="6833120" y="2819324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数独小游戏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2" name="TextBox 46"/>
          <p:cNvSpPr txBox="1"/>
          <p:nvPr/>
        </p:nvSpPr>
        <p:spPr>
          <a:xfrm>
            <a:off x="6812579" y="3769035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改变区间利润</a:t>
            </a:r>
            <a:endParaRPr lang="zh-CN" altLang="en-US" sz="135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4" grpId="0"/>
      <p:bldP spid="57" grpId="0"/>
      <p:bldP spid="60" grpId="0"/>
      <p:bldP spid="62" grpId="0"/>
      <p:bldP spid="63" grpId="0"/>
      <p:bldP spid="69" grpId="0"/>
      <p:bldP spid="25" grpId="0"/>
      <p:bldP spid="26" grpId="0"/>
      <p:bldP spid="28" grpId="0"/>
      <p:bldP spid="29" grpId="0"/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21"/>
          <p:cNvSpPr txBox="1"/>
          <p:nvPr/>
        </p:nvSpPr>
        <p:spPr>
          <a:xfrm>
            <a:off x="914331" y="1113208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添加信息</a:t>
            </a:r>
            <a:endParaRPr lang="zh-CN" altLang="en-US" sz="24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2" name="TextBox 28"/>
          <p:cNvSpPr txBox="1"/>
          <p:nvPr/>
        </p:nvSpPr>
        <p:spPr>
          <a:xfrm>
            <a:off x="981076" y="2300972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01  </a:t>
            </a:r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输入添加数量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4" name="TextBox 28"/>
          <p:cNvSpPr txBox="1"/>
          <p:nvPr/>
        </p:nvSpPr>
        <p:spPr>
          <a:xfrm>
            <a:off x="914331" y="3425994"/>
            <a:ext cx="197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02  </a:t>
            </a:r>
            <a:r>
              <a:rPr lang="zh-CN" altLang="en-US" sz="1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5877B6">
                      <a:alpha val="23000"/>
                    </a:srgbClr>
                  </a:outerShdw>
                </a:effectLst>
                <a:cs typeface="+mn-ea"/>
                <a:sym typeface="+mn-lt"/>
              </a:rPr>
              <a:t>输入编号和价值</a:t>
            </a:r>
            <a:endParaRPr lang="en-US" altLang="zh-CN" sz="16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5877B6">
                    <a:alpha val="23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8932" y="618190"/>
            <a:ext cx="2797603" cy="9900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932" y="1789588"/>
            <a:ext cx="2797603" cy="99003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32" y="3135898"/>
            <a:ext cx="2797603" cy="990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413</Words>
  <Application>WPS 演示</Application>
  <PresentationFormat>全屏显示(16:9)</PresentationFormat>
  <Paragraphs>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方正正黑简体</vt:lpstr>
      <vt:lpstr>黑体</vt:lpstr>
      <vt:lpstr>微软雅黑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</dc:title>
  <dc:creator>第一PPT</dc:creator>
  <cp:keywords>www.1ppt.com</cp:keywords>
  <dc:description>www.1ppt.com</dc:description>
  <cp:lastModifiedBy>壹</cp:lastModifiedBy>
  <cp:revision>58</cp:revision>
  <dcterms:created xsi:type="dcterms:W3CDTF">2019-10-17T14:20:00Z</dcterms:created>
  <dcterms:modified xsi:type="dcterms:W3CDTF">2021-06-15T14:09:21Z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