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6197"/>
  </p:normalViewPr>
  <p:slideViewPr>
    <p:cSldViewPr snapToGrid="0" snapToObjects="1">
      <p:cViewPr>
        <p:scale>
          <a:sx n="74" d="100"/>
          <a:sy n="74" d="100"/>
        </p:scale>
        <p:origin x="816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DEBA-E6AE-D242-86C7-31FD9793E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5F8AD-E91E-A046-96C6-2D91CAEB2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9B11F-568C-F943-B0B0-9408CBE4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DBF7-AB3D-854D-A608-DFC282FC4223}" type="datetimeFigureOut">
              <a:rPr lang="en-MX" smtClean="0"/>
              <a:t>02/05/22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38986-B5B9-7D44-90CE-1B94EA54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3794A-03D5-2047-B916-55BCB8DE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A713-2CB6-B247-BF24-9B03624D613A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5479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D02E-39EE-D949-AD17-B80B5FFA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9D3C5-D09E-5346-9BA4-EC6692BA8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31F66-822C-7340-A752-D22C05EC3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DBF7-AB3D-854D-A608-DFC282FC4223}" type="datetimeFigureOut">
              <a:rPr lang="en-MX" smtClean="0"/>
              <a:t>02/05/22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FC990-3D11-094C-9A92-F38B7487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A5DA5-B113-874A-A84C-FC5786F5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A713-2CB6-B247-BF24-9B03624D613A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1223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27410-B755-1B47-A9BD-B28E43FAF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D15F6-0686-2442-8435-8690DB224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99A35-7DDF-824B-9E5E-67DB758F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DBF7-AB3D-854D-A608-DFC282FC4223}" type="datetimeFigureOut">
              <a:rPr lang="en-MX" smtClean="0"/>
              <a:t>02/05/22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8E572-6D06-8A4E-A99B-A9D8DF7E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615D4-13B1-914C-A890-F02EA9B1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A713-2CB6-B247-BF24-9B03624D613A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48209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A571-A103-1540-A7F2-04878F39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CB1B0-428B-7544-BDC0-3954B9784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44364-ADB6-5E40-AFB9-FBEE6483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DBF7-AB3D-854D-A608-DFC282FC4223}" type="datetimeFigureOut">
              <a:rPr lang="en-MX" smtClean="0"/>
              <a:t>02/05/22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3AA1F-E9CE-BF45-BCF5-5BDE2DFF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80235-B776-AB42-B184-00FD9351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A713-2CB6-B247-BF24-9B03624D613A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59536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0336-985E-7441-83BA-AE7CA955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2F196-4AC5-BC46-B356-0C73B2D43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6CB9A-4EAF-8840-AEC7-42E8B92C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DBF7-AB3D-854D-A608-DFC282FC4223}" type="datetimeFigureOut">
              <a:rPr lang="en-MX" smtClean="0"/>
              <a:t>02/05/22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E422C-D06E-1342-AE99-E971B8B62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EFF0A-43CA-1546-8305-B851572D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A713-2CB6-B247-BF24-9B03624D613A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17274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3737A-AFC0-C74A-B529-2E8376CA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6393C-6B45-A140-B172-5216C8D0A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59BEC-4660-324D-B7B0-F3A39C017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69F0D-ACE1-9742-9613-DEE5C50B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DBF7-AB3D-854D-A608-DFC282FC4223}" type="datetimeFigureOut">
              <a:rPr lang="en-MX" smtClean="0"/>
              <a:t>02/05/22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76217-61B7-CB4E-BA11-36BE4A12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63146-CD3D-0249-ABAF-6A52AB2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A713-2CB6-B247-BF24-9B03624D613A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64278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77A0-3D2E-F94E-BA4C-4727902F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83C14-792B-E64E-8E80-50E0277FF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D25BE-FCF4-E94C-BD12-AB3E79844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71C9D-8145-334D-A5F1-DB46C0407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899202-4544-FE4E-8C0B-51E5666EF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658B4-5F1D-FD43-B22E-A7AEF534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DBF7-AB3D-854D-A608-DFC282FC4223}" type="datetimeFigureOut">
              <a:rPr lang="en-MX" smtClean="0"/>
              <a:t>02/05/22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71D4E-E1E7-B24A-AB58-75903748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EA5725-CE5C-FE49-ACE6-50D16B33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A713-2CB6-B247-BF24-9B03624D613A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99508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B713-05A5-7241-AF7C-088C2AE6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0ACE2-8FE9-A549-9CE3-E7D47DD9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DBF7-AB3D-854D-A608-DFC282FC4223}" type="datetimeFigureOut">
              <a:rPr lang="en-MX" smtClean="0"/>
              <a:t>02/05/22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B22E6-53C3-674B-B791-74D8E12D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ADF41-0909-0B4C-84D0-5BAA4287C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A713-2CB6-B247-BF24-9B03624D613A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24463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16C17-A54E-D34A-BEF4-80747C3C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DBF7-AB3D-854D-A608-DFC282FC4223}" type="datetimeFigureOut">
              <a:rPr lang="en-MX" smtClean="0"/>
              <a:t>02/05/22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68DC5-CE17-354F-BD9C-277043AD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1C927-86DC-B64E-9D53-5854FE95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A713-2CB6-B247-BF24-9B03624D613A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62437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C35C-9E1D-7F43-A075-6AB82C5F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0CB64-A970-A34D-92E1-7432CE7C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A268C-EA73-084D-AE07-BB920D270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9C1A9-C2E7-7247-9608-04520D57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DBF7-AB3D-854D-A608-DFC282FC4223}" type="datetimeFigureOut">
              <a:rPr lang="en-MX" smtClean="0"/>
              <a:t>02/05/22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F10E6-8CE2-2E48-B4A4-54B43EE0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54850-2708-1C47-ACF9-6FE6703D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A713-2CB6-B247-BF24-9B03624D613A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12742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9951-D75A-E94C-B982-F44E39D42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0417E8-E7EF-B540-8921-CE5BAA1ED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50D21-DC3D-9D4E-9909-178947236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0AAD2-030B-4948-BBBE-FA9FC04C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DBF7-AB3D-854D-A608-DFC282FC4223}" type="datetimeFigureOut">
              <a:rPr lang="en-MX" smtClean="0"/>
              <a:t>02/05/22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A1491-D1FC-A04E-B782-AA43BBC8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E1A85-231F-CA45-90EB-FB17A394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A713-2CB6-B247-BF24-9B03624D613A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58109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CB3D2-5C80-2C46-92CF-EFCB3D096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726E6-5317-3E4F-995D-697166EB3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D91F-DA5B-6B42-A99B-5C7760299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ADBF7-AB3D-854D-A608-DFC282FC4223}" type="datetimeFigureOut">
              <a:rPr lang="en-MX" smtClean="0"/>
              <a:t>02/05/22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B8EC-0941-5449-91D6-2AE683B33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5D0D0-A256-EB41-B871-A5DEBF753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BA713-2CB6-B247-BF24-9B03624D613A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35021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6875EF4-CCDE-0E42-A3C3-FF1A55A461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6"/>
          <a:stretch/>
        </p:blipFill>
        <p:spPr bwMode="auto">
          <a:xfrm>
            <a:off x="0" y="-130174"/>
            <a:ext cx="12020550" cy="303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171E78-D7F7-A345-9EE7-99E728DE8E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6"/>
          <a:stretch/>
        </p:blipFill>
        <p:spPr bwMode="auto">
          <a:xfrm>
            <a:off x="60456" y="2900363"/>
            <a:ext cx="12020550" cy="303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A4A1C9D-0C68-5C4F-8721-E8FCE61FC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6"/>
          <a:stretch/>
        </p:blipFill>
        <p:spPr bwMode="auto">
          <a:xfrm>
            <a:off x="85725" y="5651095"/>
            <a:ext cx="12020550" cy="303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4624B9-75B9-7340-85DB-96633802E1A7}"/>
              </a:ext>
            </a:extLst>
          </p:cNvPr>
          <p:cNvSpPr txBox="1"/>
          <p:nvPr/>
        </p:nvSpPr>
        <p:spPr>
          <a:xfrm>
            <a:off x="171450" y="-445014"/>
            <a:ext cx="60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06394-8B07-1C4B-BE12-C5017289D1CA}"/>
              </a:ext>
            </a:extLst>
          </p:cNvPr>
          <p:cNvSpPr txBox="1"/>
          <p:nvPr/>
        </p:nvSpPr>
        <p:spPr>
          <a:xfrm>
            <a:off x="171449" y="2585523"/>
            <a:ext cx="60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4A679-CBCC-E44F-B006-46EAE29828BC}"/>
              </a:ext>
            </a:extLst>
          </p:cNvPr>
          <p:cNvSpPr txBox="1"/>
          <p:nvPr/>
        </p:nvSpPr>
        <p:spPr>
          <a:xfrm>
            <a:off x="171449" y="5304656"/>
            <a:ext cx="60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4538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17EF0BA-EE43-6F41-AAB4-338680A46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75" y="3624655"/>
            <a:ext cx="5880175" cy="323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BE52777-1FEF-A949-8C7F-833C06AF8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76" y="512528"/>
            <a:ext cx="5880176" cy="323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85F6B4C-0A17-224A-9867-74EAD9CD1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75" y="-2663618"/>
            <a:ext cx="5962994" cy="327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BEDD775-D56D-9E46-AA19-5EC96F6FE3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6" r="36658" b="5421"/>
          <a:stretch/>
        </p:blipFill>
        <p:spPr bwMode="auto">
          <a:xfrm>
            <a:off x="6523798" y="739950"/>
            <a:ext cx="1895584" cy="278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2CAA3C5C-890D-4E4F-9A8B-EC5DD66D8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9" r="36813" b="5370"/>
          <a:stretch/>
        </p:blipFill>
        <p:spPr bwMode="auto">
          <a:xfrm>
            <a:off x="6643306" y="-2380136"/>
            <a:ext cx="1895584" cy="307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2922E90-C468-5A47-A13E-6AA4E6CFD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6" r="40339" b="4800"/>
          <a:stretch/>
        </p:blipFill>
        <p:spPr bwMode="auto">
          <a:xfrm>
            <a:off x="6641290" y="3561535"/>
            <a:ext cx="1794082" cy="323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23FBAAEE-E4E2-4848-BA6E-1B1504717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40" t="-1320" r="-21636" b="6742"/>
          <a:stretch/>
        </p:blipFill>
        <p:spPr bwMode="auto">
          <a:xfrm>
            <a:off x="7487580" y="-2173578"/>
            <a:ext cx="1895584" cy="278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791444AB-D483-CB43-9F7E-A886FA49EA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40" t="-1320" r="-21636" b="6742"/>
          <a:stretch/>
        </p:blipFill>
        <p:spPr bwMode="auto">
          <a:xfrm>
            <a:off x="7803958" y="522867"/>
            <a:ext cx="1895584" cy="278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13B16F70-51B1-EF4E-89FF-BEF8E8BCA7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40" t="-1320" r="-21636" b="6742"/>
          <a:stretch/>
        </p:blipFill>
        <p:spPr bwMode="auto">
          <a:xfrm>
            <a:off x="7822472" y="3453903"/>
            <a:ext cx="1895584" cy="278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210275-5149-614B-AE45-A946856FAEA3}"/>
              </a:ext>
            </a:extLst>
          </p:cNvPr>
          <p:cNvSpPr txBox="1"/>
          <p:nvPr/>
        </p:nvSpPr>
        <p:spPr>
          <a:xfrm>
            <a:off x="890624" y="-2618407"/>
            <a:ext cx="40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11274E-B6C8-654B-B6B2-0D9EA687FFF7}"/>
              </a:ext>
            </a:extLst>
          </p:cNvPr>
          <p:cNvSpPr txBox="1"/>
          <p:nvPr/>
        </p:nvSpPr>
        <p:spPr>
          <a:xfrm>
            <a:off x="890624" y="615262"/>
            <a:ext cx="40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43A9A1-9AA1-BD40-A6E7-7C46D6090E96}"/>
              </a:ext>
            </a:extLst>
          </p:cNvPr>
          <p:cNvSpPr txBox="1"/>
          <p:nvPr/>
        </p:nvSpPr>
        <p:spPr>
          <a:xfrm>
            <a:off x="890624" y="3663941"/>
            <a:ext cx="40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745255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Justine Moreno Licona</dc:creator>
  <cp:lastModifiedBy>Nicole Justine Moreno Licona</cp:lastModifiedBy>
  <cp:revision>1</cp:revision>
  <dcterms:created xsi:type="dcterms:W3CDTF">2022-05-02T18:20:53Z</dcterms:created>
  <dcterms:modified xsi:type="dcterms:W3CDTF">2022-05-02T19:13:47Z</dcterms:modified>
</cp:coreProperties>
</file>