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2"/>
    <p:restoredTop sz="96197"/>
  </p:normalViewPr>
  <p:slideViewPr>
    <p:cSldViewPr snapToGrid="0" snapToObjects="1">
      <p:cViewPr>
        <p:scale>
          <a:sx n="42" d="100"/>
          <a:sy n="42" d="100"/>
        </p:scale>
        <p:origin x="305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243-5C53-4271-5A41-2D9CCA1C7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35E5F-C6DF-9CC8-0C2C-984AAD478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2127-D9C4-4CD5-B77F-48B549E9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9A79E-36EA-D738-190C-B37648EB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B830-A79C-00FB-2CB7-81662A50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8247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19CB-E157-17B0-3950-883062EF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393FD-7296-A5C0-9219-C1F5952AB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915B-B772-7B3B-4A8D-AFB48DA2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2AF8-0EE0-D4C9-B4AE-5976B6D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7491-2369-86EB-0250-DD4FC495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328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A3CC5-31F8-A015-A200-913C90ECF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1C644-030B-E782-0244-27D18E1F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3932-4C77-7E2B-BDF2-8C06E942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AD43-EAF7-A4D0-1B82-C521EAA1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1E0D-FACD-7019-AE07-C7077F77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6403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DB3F-2102-0AEF-61C4-7E9429AC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714C-FBFA-4604-0F24-836721E4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42EA-4EDA-51EB-D605-48BCB020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D5F4-4ADA-FB78-99C8-23B47DC4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5899-9F0A-C61D-2421-B21FACF8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846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0B15-567F-0634-92D1-FB07DCEB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2F6E-1C55-D1B2-5489-5D3D56AE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1FDD-492C-C38F-412C-AF89F402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4D4A-3144-C59B-51A2-6D557388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5E40-E6B7-C27F-39A9-4BC6CF94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768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B3C1-AA4C-ED82-13E1-E442FF8E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DB93-6AE4-3422-95C9-0ED343AAE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8292D-EC93-DEBD-2C57-C879FF89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5201-BD32-2E2A-3BD1-0817B1A6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5679C-3D89-698A-38F1-4B244928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9195C-0ABD-9314-BAB9-CEA3D177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029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33D2-5CE4-7CD5-1BD0-67E352E3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03EF8-DC3B-6AC5-6550-CA0FF9EC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AA651-2AC0-27B7-E121-6799E63C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A0920-1E71-3229-0CB4-51C1031CA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3AA4C-4B56-C069-2E75-FC5E54A43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DE1D0-BE42-D166-2AB1-F5EB68F0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3165B-EC95-9E68-12E0-0ADDC2C5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E5BCD-3BB5-BE3C-D963-F20614C1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019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4303-B59B-86F3-BBA2-4742EC3A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C0886-C0FA-50F7-2D27-F652E9BE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16F2B-4B5C-76DE-D8D8-F6047238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85F04-B6EA-9409-09F6-2FD0A623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2723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C7DF4-2B12-A314-0643-E9A85BA0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45F9A-A697-CBC1-4F96-BBE3ABFF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23E7-D4F0-518E-AA29-6598A002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0394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FFE-C2D4-C426-41BB-97FC3CDD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A529-C61D-2364-D554-30C15DED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02FD-BDAF-937D-DF92-DDC7B88A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0272-3410-659D-E11C-CC36995A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42BB4-C098-89C2-E3CC-99337105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2E536-A330-7A23-CD45-6C213EF2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357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B9D8-D8ED-E3CB-002D-5596E624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3CED8-C178-B651-69DB-C2070226A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0569C-1963-9BC4-1DC8-95F0C6F9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33B22-2287-B94D-B37A-1C108792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0B730-4019-45DE-5F42-1269E00D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8808-343B-83BA-217F-AE25A5D9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036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2F59D-1B46-6AB4-BCBF-A83A878B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00F5-6FD1-A424-3468-F621742E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AFDD-ADBA-3FA4-4EA0-D4EB08E23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0DB0-5337-D042-85CE-BDA6C47FED4F}" type="datetimeFigureOut">
              <a:rPr lang="en-MX" smtClean="0"/>
              <a:t>13/06/22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6C72-536A-4F7B-F1A5-6582FDD9E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E050-6890-3111-5281-677B030B9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9BA8-412E-344C-A303-8FAA93E2F16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207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DFF429C-C322-851D-CAA8-B45BCFE8E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0"/>
          <a:stretch/>
        </p:blipFill>
        <p:spPr bwMode="auto">
          <a:xfrm>
            <a:off x="120667" y="380241"/>
            <a:ext cx="1577892" cy="13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7BAFDC-2DE5-9A81-CB5F-715B4C5172C5}"/>
              </a:ext>
            </a:extLst>
          </p:cNvPr>
          <p:cNvSpPr txBox="1"/>
          <p:nvPr/>
        </p:nvSpPr>
        <p:spPr>
          <a:xfrm>
            <a:off x="564968" y="-16223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5CC1796-FE8C-E28E-0F2D-6724915C7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103410" y="2169763"/>
            <a:ext cx="1595149" cy="13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3EBBE3-BBED-A85D-B238-B348F83D7D62}"/>
              </a:ext>
            </a:extLst>
          </p:cNvPr>
          <p:cNvSpPr txBox="1"/>
          <p:nvPr/>
        </p:nvSpPr>
        <p:spPr>
          <a:xfrm>
            <a:off x="580086" y="1746991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endParaRPr lang="en-US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63835E0B-2DB5-D1F1-6FB7-CD44E7403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103409" y="3959285"/>
            <a:ext cx="1595149" cy="13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DB4717-CE2A-01B4-3F84-5958FF4AED14}"/>
              </a:ext>
            </a:extLst>
          </p:cNvPr>
          <p:cNvSpPr txBox="1"/>
          <p:nvPr/>
        </p:nvSpPr>
        <p:spPr>
          <a:xfrm>
            <a:off x="429245" y="3586530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120</a:t>
            </a:r>
            <a:endParaRPr lang="en-US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7407D-0459-6096-27AC-DFF755ECCC0A}"/>
              </a:ext>
            </a:extLst>
          </p:cNvPr>
          <p:cNvSpPr txBox="1"/>
          <p:nvPr/>
        </p:nvSpPr>
        <p:spPr>
          <a:xfrm>
            <a:off x="4029695" y="-16223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3C8FA428-1D07-69E4-9395-7D6EEA2C9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3559229" y="380241"/>
            <a:ext cx="1595149" cy="13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BC4FFD-9E9F-57CD-EDE5-9DE997204C55}"/>
              </a:ext>
            </a:extLst>
          </p:cNvPr>
          <p:cNvSpPr txBox="1"/>
          <p:nvPr/>
        </p:nvSpPr>
        <p:spPr>
          <a:xfrm>
            <a:off x="3951483" y="1792765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9885A"/>
                </a:solidFill>
                <a:latin typeface="Courier New" panose="02070309020205020404" pitchFamily="49" charset="0"/>
              </a:rPr>
              <a:t>15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2427FA-C1DE-5B4C-DFFA-B22D53478951}"/>
              </a:ext>
            </a:extLst>
          </p:cNvPr>
          <p:cNvSpPr txBox="1"/>
          <p:nvPr/>
        </p:nvSpPr>
        <p:spPr>
          <a:xfrm>
            <a:off x="3960311" y="3544981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9885A"/>
                </a:solidFill>
                <a:latin typeface="Courier New" panose="02070309020205020404" pitchFamily="49" charset="0"/>
              </a:rPr>
              <a:t>40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E1CFDCE1-45FC-2B8C-913B-8BB00B195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3559230" y="2153545"/>
            <a:ext cx="1613818" cy="14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EDE52B57-05DE-C3DA-FF1F-2F01A7830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3556484" y="3961065"/>
            <a:ext cx="1595149" cy="13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AC647C7B-6F6E-594F-72A0-48B7DEA4B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6959936" y="380241"/>
            <a:ext cx="1595149" cy="13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D4063FF-F568-D5D1-1015-C74EAF8FCF6A}"/>
              </a:ext>
            </a:extLst>
          </p:cNvPr>
          <p:cNvSpPr txBox="1"/>
          <p:nvPr/>
        </p:nvSpPr>
        <p:spPr>
          <a:xfrm>
            <a:off x="7354935" y="-8551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66" name="Picture 42">
            <a:extLst>
              <a:ext uri="{FF2B5EF4-FFF2-40B4-BE49-F238E27FC236}">
                <a16:creationId xmlns:a16="http://schemas.microsoft.com/office/drawing/2014/main" id="{4F442980-6359-3B4D-9F1A-140771874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6959936" y="2153545"/>
            <a:ext cx="1613818" cy="14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9363E43-7B21-E238-0136-79B496A71812}"/>
              </a:ext>
            </a:extLst>
          </p:cNvPr>
          <p:cNvSpPr txBox="1"/>
          <p:nvPr/>
        </p:nvSpPr>
        <p:spPr>
          <a:xfrm>
            <a:off x="7414326" y="1844921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70" name="Picture 46">
            <a:extLst>
              <a:ext uri="{FF2B5EF4-FFF2-40B4-BE49-F238E27FC236}">
                <a16:creationId xmlns:a16="http://schemas.microsoft.com/office/drawing/2014/main" id="{A2C071A6-4724-C54F-F841-19DB68207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7041171" y="3944192"/>
            <a:ext cx="1613817" cy="14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C74EF13-E2E7-35E0-2BFA-645529C2AFD2}"/>
              </a:ext>
            </a:extLst>
          </p:cNvPr>
          <p:cNvSpPr txBox="1"/>
          <p:nvPr/>
        </p:nvSpPr>
        <p:spPr>
          <a:xfrm>
            <a:off x="7519317" y="3614453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1" dirty="0">
                <a:solidFill>
                  <a:srgbClr val="09885A"/>
                </a:solidFill>
                <a:latin typeface="Courier New" panose="02070309020205020404" pitchFamily="49" charset="0"/>
              </a:rPr>
              <a:t>40</a:t>
            </a:r>
            <a:r>
              <a:rPr lang="en-US" sz="12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72" name="Picture 48">
            <a:extLst>
              <a:ext uri="{FF2B5EF4-FFF2-40B4-BE49-F238E27FC236}">
                <a16:creationId xmlns:a16="http://schemas.microsoft.com/office/drawing/2014/main" id="{92C1B601-18B7-8043-D13C-CD044BEAE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26"/>
          <a:stretch/>
        </p:blipFill>
        <p:spPr bwMode="auto">
          <a:xfrm>
            <a:off x="5229845" y="2144095"/>
            <a:ext cx="1616217" cy="14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8226E816-EF1A-6CF5-7D29-A05E5A257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26"/>
          <a:stretch/>
        </p:blipFill>
        <p:spPr bwMode="auto">
          <a:xfrm>
            <a:off x="5244946" y="377047"/>
            <a:ext cx="1621714" cy="14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66EAB145-759D-B4FD-A3CE-EB3A2BD83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5227836" y="3967344"/>
            <a:ext cx="1595148" cy="13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F7692256-A628-9BAE-42D8-81DDBD82A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8645653" y="404502"/>
            <a:ext cx="1595149" cy="13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3E49CCC3-850A-D109-81A5-59BF9A5A0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8712522" y="2147777"/>
            <a:ext cx="1616217" cy="14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D6361647-2E91-672A-DBFE-65C738A93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4"/>
          <a:stretch/>
        </p:blipFill>
        <p:spPr bwMode="auto">
          <a:xfrm>
            <a:off x="8712522" y="3955767"/>
            <a:ext cx="1582805" cy="137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69E8D00C-A9AC-F45B-477D-E62C29C43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12"/>
          <a:stretch/>
        </p:blipFill>
        <p:spPr bwMode="auto">
          <a:xfrm>
            <a:off x="5962496" y="6247146"/>
            <a:ext cx="4846437" cy="33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A2ED5825-D87F-87EF-E7C2-70FA6260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1" y="6238031"/>
            <a:ext cx="4773147" cy="33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DEC5D61-F335-7C47-B89F-0730F0745BE7}"/>
              </a:ext>
            </a:extLst>
          </p:cNvPr>
          <p:cNvSpPr txBox="1"/>
          <p:nvPr/>
        </p:nvSpPr>
        <p:spPr>
          <a:xfrm>
            <a:off x="1629395" y="5878031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endParaRPr lang="en-US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F69E96-506E-C510-3D23-B2D9E54830A3}"/>
              </a:ext>
            </a:extLst>
          </p:cNvPr>
          <p:cNvSpPr txBox="1"/>
          <p:nvPr/>
        </p:nvSpPr>
        <p:spPr>
          <a:xfrm>
            <a:off x="6937450" y="5894742"/>
            <a:ext cx="2400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PCA= </a:t>
            </a:r>
            <a:r>
              <a:rPr lang="en-US" sz="12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endParaRPr lang="en-US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6CF96-1E26-96F0-1104-A139ACE0A818}"/>
              </a:ext>
            </a:extLst>
          </p:cNvPr>
          <p:cNvSpPr txBox="1"/>
          <p:nvPr/>
        </p:nvSpPr>
        <p:spPr>
          <a:xfrm>
            <a:off x="1755624" y="189421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7EFCF2-07FD-7FC7-227B-2D0F757A871F}"/>
              </a:ext>
            </a:extLst>
          </p:cNvPr>
          <p:cNvSpPr txBox="1"/>
          <p:nvPr/>
        </p:nvSpPr>
        <p:spPr>
          <a:xfrm>
            <a:off x="187756" y="184957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81617-4ED6-F66F-F8CB-E5A441C47966}"/>
              </a:ext>
            </a:extLst>
          </p:cNvPr>
          <p:cNvSpPr txBox="1"/>
          <p:nvPr/>
        </p:nvSpPr>
        <p:spPr>
          <a:xfrm>
            <a:off x="1783932" y="1978553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01E482-F617-415D-3649-CBE9BD7A0385}"/>
              </a:ext>
            </a:extLst>
          </p:cNvPr>
          <p:cNvSpPr txBox="1"/>
          <p:nvPr/>
        </p:nvSpPr>
        <p:spPr>
          <a:xfrm>
            <a:off x="216064" y="1974089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603CCC-D7F0-4E49-6958-409E1F7B434D}"/>
              </a:ext>
            </a:extLst>
          </p:cNvPr>
          <p:cNvSpPr txBox="1"/>
          <p:nvPr/>
        </p:nvSpPr>
        <p:spPr>
          <a:xfrm>
            <a:off x="1704511" y="3780500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6344B9-E561-7523-E0E6-0E501E3B9C1A}"/>
              </a:ext>
            </a:extLst>
          </p:cNvPr>
          <p:cNvSpPr txBox="1"/>
          <p:nvPr/>
        </p:nvSpPr>
        <p:spPr>
          <a:xfrm>
            <a:off x="136643" y="3776036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BDB887-DB62-9980-8FA2-6761049F66A0}"/>
              </a:ext>
            </a:extLst>
          </p:cNvPr>
          <p:cNvSpPr txBox="1"/>
          <p:nvPr/>
        </p:nvSpPr>
        <p:spPr>
          <a:xfrm>
            <a:off x="5244946" y="216313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E5F457-3A39-4ED6-3846-F807C3C51D2D}"/>
              </a:ext>
            </a:extLst>
          </p:cNvPr>
          <p:cNvSpPr txBox="1"/>
          <p:nvPr/>
        </p:nvSpPr>
        <p:spPr>
          <a:xfrm>
            <a:off x="3677078" y="211849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C60803-9244-DB92-955A-875BA99B07DF}"/>
              </a:ext>
            </a:extLst>
          </p:cNvPr>
          <p:cNvSpPr txBox="1"/>
          <p:nvPr/>
        </p:nvSpPr>
        <p:spPr>
          <a:xfrm>
            <a:off x="5178455" y="1984947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62597F-57DD-18B5-9A9D-0A015C74AA97}"/>
              </a:ext>
            </a:extLst>
          </p:cNvPr>
          <p:cNvSpPr txBox="1"/>
          <p:nvPr/>
        </p:nvSpPr>
        <p:spPr>
          <a:xfrm>
            <a:off x="3610587" y="1980483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04A82A-D6C0-9863-4F8E-F1027145558B}"/>
              </a:ext>
            </a:extLst>
          </p:cNvPr>
          <p:cNvSpPr txBox="1"/>
          <p:nvPr/>
        </p:nvSpPr>
        <p:spPr>
          <a:xfrm>
            <a:off x="5178455" y="3780500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3E7265-B824-63CA-A713-D9EED3EA0E76}"/>
              </a:ext>
            </a:extLst>
          </p:cNvPr>
          <p:cNvSpPr txBox="1"/>
          <p:nvPr/>
        </p:nvSpPr>
        <p:spPr>
          <a:xfrm>
            <a:off x="3610587" y="3776036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D3EFE2-8B0C-64EC-C64A-83354AC4F917}"/>
              </a:ext>
            </a:extLst>
          </p:cNvPr>
          <p:cNvSpPr txBox="1"/>
          <p:nvPr/>
        </p:nvSpPr>
        <p:spPr>
          <a:xfrm>
            <a:off x="8655197" y="220865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F01818-F735-B8E6-646C-AE30F93CF057}"/>
              </a:ext>
            </a:extLst>
          </p:cNvPr>
          <p:cNvSpPr txBox="1"/>
          <p:nvPr/>
        </p:nvSpPr>
        <p:spPr>
          <a:xfrm>
            <a:off x="7087329" y="216401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B9337E-6B52-C43C-5D7B-316515DBD4DB}"/>
              </a:ext>
            </a:extLst>
          </p:cNvPr>
          <p:cNvSpPr txBox="1"/>
          <p:nvPr/>
        </p:nvSpPr>
        <p:spPr>
          <a:xfrm>
            <a:off x="8655197" y="2001036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627374-2176-C7E9-9D19-DA442BA76CD7}"/>
              </a:ext>
            </a:extLst>
          </p:cNvPr>
          <p:cNvSpPr txBox="1"/>
          <p:nvPr/>
        </p:nvSpPr>
        <p:spPr>
          <a:xfrm>
            <a:off x="7087329" y="1996572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7E7E19-C2E4-AFF3-9781-1684E5F30B7C}"/>
              </a:ext>
            </a:extLst>
          </p:cNvPr>
          <p:cNvSpPr txBox="1"/>
          <p:nvPr/>
        </p:nvSpPr>
        <p:spPr>
          <a:xfrm>
            <a:off x="8701370" y="3803879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0840E3-A017-4A0C-97CE-5684873571DF}"/>
              </a:ext>
            </a:extLst>
          </p:cNvPr>
          <p:cNvSpPr txBox="1"/>
          <p:nvPr/>
        </p:nvSpPr>
        <p:spPr>
          <a:xfrm>
            <a:off x="7133502" y="3799415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262FA2-BDD0-C24B-748C-3B70B438624A}"/>
              </a:ext>
            </a:extLst>
          </p:cNvPr>
          <p:cNvSpPr txBox="1"/>
          <p:nvPr/>
        </p:nvSpPr>
        <p:spPr>
          <a:xfrm>
            <a:off x="7019730" y="6085764"/>
            <a:ext cx="18008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PCA-UMAP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6F9A21-46EC-57F9-23F4-4EB07656BA51}"/>
              </a:ext>
            </a:extLst>
          </p:cNvPr>
          <p:cNvSpPr txBox="1"/>
          <p:nvPr/>
        </p:nvSpPr>
        <p:spPr>
          <a:xfrm>
            <a:off x="2109210" y="6085764"/>
            <a:ext cx="14936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Diffusion on PCA</a:t>
            </a:r>
          </a:p>
        </p:txBody>
      </p:sp>
      <p:pic>
        <p:nvPicPr>
          <p:cNvPr id="1088" name="Picture 64">
            <a:extLst>
              <a:ext uri="{FF2B5EF4-FFF2-40B4-BE49-F238E27FC236}">
                <a16:creationId xmlns:a16="http://schemas.microsoft.com/office/drawing/2014/main" id="{4823F254-1BD2-970E-B527-749941E76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8"/>
          <a:stretch/>
        </p:blipFill>
        <p:spPr bwMode="auto">
          <a:xfrm>
            <a:off x="1783805" y="2182872"/>
            <a:ext cx="1562575" cy="136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4D0B192E-7017-0D56-C515-79BD52DD1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13"/>
          <a:stretch/>
        </p:blipFill>
        <p:spPr bwMode="auto">
          <a:xfrm>
            <a:off x="1780236" y="3936463"/>
            <a:ext cx="1593003" cy="13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2152E456-C3A4-F38A-95CA-9B2241783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7"/>
          <a:stretch/>
        </p:blipFill>
        <p:spPr bwMode="auto">
          <a:xfrm>
            <a:off x="1789126" y="385014"/>
            <a:ext cx="1590957" cy="1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89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159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Justine Moreno Licona</dc:creator>
  <cp:lastModifiedBy>Nicole Justine Moreno Licona</cp:lastModifiedBy>
  <cp:revision>2</cp:revision>
  <dcterms:created xsi:type="dcterms:W3CDTF">2022-06-13T17:45:59Z</dcterms:created>
  <dcterms:modified xsi:type="dcterms:W3CDTF">2022-06-13T19:41:53Z</dcterms:modified>
</cp:coreProperties>
</file>