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6534-C742-354C-BB66-68810E77E9F5}" type="datetimeFigureOut">
              <a:t>4/08/14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8923-9E01-0C4E-A74A-18EDFE58FF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75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5298-8F91-C746-AB8F-A91C855DEE53}" type="datetimeFigureOut">
              <a:t>4/08/14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51E6A-0975-C048-85C4-E4638132C5DA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2673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555290"/>
            <a:ext cx="8902700" cy="558310"/>
          </a:xfrm>
        </p:spPr>
        <p:txBody>
          <a:bodyPr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4 agosto 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‹Nr.›</a:t>
            </a:fld>
            <a:endParaRPr lang="es-ES_tradnl"/>
          </a:p>
        </p:txBody>
      </p:sp>
      <p:pic>
        <p:nvPicPr>
          <p:cNvPr id="6" name="Imagen 5" descr="Diapositiva logo princip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05947"/>
            <a:ext cx="2941320" cy="347472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2271889" y="618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pic>
        <p:nvPicPr>
          <p:cNvPr id="8" name="Imagen 7" descr="Diapositiva ingsistem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6" y="5350263"/>
            <a:ext cx="3990509" cy="812059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2426758"/>
            <a:ext cx="4953530" cy="914400"/>
          </a:xfr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s-ES_tradnl"/>
              <a:t>Autor</a:t>
            </a:r>
          </a:p>
          <a:p>
            <a:pPr lvl="0"/>
            <a:r>
              <a:rPr lang="es-ES_tradnl"/>
              <a:t>Cargos, estudios u otra informaci</a:t>
            </a:r>
            <a:r>
              <a:rPr lang="es-ES_tradnl"/>
              <a:t>ón 1</a:t>
            </a:r>
          </a:p>
          <a:p>
            <a:pPr lvl="0"/>
            <a:r>
              <a:rPr lang="es-ES_tradnl"/>
              <a:t>Cargos, estudios u otra información 2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93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17221"/>
            <a:ext cx="5486400" cy="3810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8907-2BAF-DD49-AEA9-4871CF3394D0}" type="datetime3">
              <a:t>4 agosto 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1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4 agosto 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‹Nr.›</a:t>
            </a:fld>
            <a:endParaRPr lang="es-ES_tradnl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101600" y="2907380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rgbClr val="C0001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/>
              <a:t>GRACIAS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3542421"/>
            <a:ext cx="8902699" cy="422801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/>
              <a:t>NOMBRE AUTOR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1" y="3965575"/>
            <a:ext cx="8902698" cy="366536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_tradnl"/>
              <a:t>Email autor</a:t>
            </a:r>
          </a:p>
        </p:txBody>
      </p:sp>
    </p:spTree>
    <p:extLst>
      <p:ext uri="{BB962C8B-B14F-4D97-AF65-F5344CB8AC3E}">
        <p14:creationId xmlns:p14="http://schemas.microsoft.com/office/powerpoint/2010/main" val="35012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B66-1C04-AC46-930F-FBBE61D032B0}" type="datetime3">
              <a:t>4 agosto 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0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 agosto 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DE8-7EB4-6646-BACE-4A157103812E}" type="datetime3">
              <a:t>4 agosto 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6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1600" y="1600200"/>
            <a:ext cx="4286956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561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522-085F-BA4F-891F-B1D61EE1B27D}" type="datetime3">
              <a:t>4 agosto 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0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535113"/>
            <a:ext cx="4395788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600" y="2174875"/>
            <a:ext cx="4395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59275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59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A6E6-4DF2-DC44-9EB7-2753A1C16D2C}" type="datetime3">
              <a:t>4 agosto 2014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11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B749-8A09-CE4E-A4F9-D8371D66B945}" type="datetime3">
              <a:t>4 agosto 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52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747F-1220-114D-B2D7-A4C19409BDD4}" type="datetime3">
              <a:t>4 agosto 2014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71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860778"/>
            <a:ext cx="3363913" cy="5743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860778"/>
            <a:ext cx="5111750" cy="5265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1600" y="1435100"/>
            <a:ext cx="3363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525-4F4B-E94D-BC44-B8040DFED965}" type="datetime3">
              <a:t>4 agosto 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4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positiva Pi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418597"/>
            <a:ext cx="9180000" cy="453255"/>
          </a:xfrm>
          <a:prstGeom prst="rect">
            <a:avLst/>
          </a:prstGeom>
        </p:spPr>
      </p:pic>
      <p:pic>
        <p:nvPicPr>
          <p:cNvPr id="9" name="Imagen 8" descr="Diapositivas 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" y="5024256"/>
            <a:ext cx="2663952" cy="183489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6E474B-3F58-9C40-A6B3-4A73416EC76F}" type="datetime3">
              <a:t>4 agosto 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7E163D4-D484-AC4B-B1E7-22F25D50FAE6}" type="slidenum">
              <a:rPr lang="es-ES_tradnl"/>
              <a:pPr/>
              <a:t>‹Nr.›</a:t>
            </a:fld>
            <a:endParaRPr lang="es-ES_tradnl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</a:p>
        </p:txBody>
      </p:sp>
      <p:pic>
        <p:nvPicPr>
          <p:cNvPr id="7" name="Imagen 6" descr="Diapositiva Titul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84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400" b="1" kern="1200" cap="all">
          <a:solidFill>
            <a:srgbClr val="C0001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82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 agosto 2014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812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4 agosto 2014</a:t>
            </a:fld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0461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</Words>
  <Application>Microsoft Macintosh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Perez</dc:creator>
  <cp:lastModifiedBy>Boris Perez</cp:lastModifiedBy>
  <cp:revision>10</cp:revision>
  <dcterms:created xsi:type="dcterms:W3CDTF">2014-08-04T20:02:07Z</dcterms:created>
  <dcterms:modified xsi:type="dcterms:W3CDTF">2014-08-04T21:07:19Z</dcterms:modified>
</cp:coreProperties>
</file>