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47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64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862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16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101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0895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27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443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398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506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392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6EFB-E1D3-2648-90B4-FBAF61AE416F}" type="datetimeFigureOut">
              <a:rPr kumimoji="1" lang="ko-KR" altLang="en-US" smtClean="0"/>
              <a:t>2017. 11. 1.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C6AA-E808-474A-9435-774D6FB2DE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50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4680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</cp:revision>
  <dcterms:created xsi:type="dcterms:W3CDTF">2017-11-01T03:23:48Z</dcterms:created>
  <dcterms:modified xsi:type="dcterms:W3CDTF">2017-11-01T03:26:04Z</dcterms:modified>
</cp:coreProperties>
</file>