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8" r:id="rId1"/>
    <p:sldMasterId id="2147483689" r:id="rId2"/>
    <p:sldMasterId id="2147483690" r:id="rId3"/>
  </p:sldMasterIdLst>
  <p:notesMasterIdLst>
    <p:notesMasterId r:id="rId24"/>
  </p:notesMasterIdLst>
  <p:sldIdLst>
    <p:sldId id="256" r:id="rId4"/>
    <p:sldId id="257" r:id="rId5"/>
    <p:sldId id="281" r:id="rId6"/>
    <p:sldId id="260" r:id="rId7"/>
    <p:sldId id="262" r:id="rId8"/>
    <p:sldId id="264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280" r:id="rId21"/>
    <p:sldId id="284" r:id="rId22"/>
    <p:sldId id="298" r:id="rId23"/>
  </p:sldIdLst>
  <p:sldSz cx="9144000" cy="5143500" type="screen16x9"/>
  <p:notesSz cx="6858000" cy="9144000"/>
  <p:embeddedFontLst>
    <p:embeddedFont>
      <p:font typeface="Arvo" panose="020B0604020202020204" charset="0"/>
      <p:regular r:id="rId25"/>
      <p:bold r:id="rId26"/>
      <p:italic r:id="rId27"/>
      <p:boldItalic r:id="rId28"/>
    </p:embeddedFont>
    <p:embeddedFont>
      <p:font typeface="Fira Sans Condensed Medium" panose="020B0603050000020004" pitchFamily="34" charset="0"/>
      <p:regular r:id="rId29"/>
      <p:bold r:id="rId30"/>
      <p:italic r:id="rId31"/>
      <p:boldItalic r:id="rId32"/>
    </p:embeddedFont>
    <p:embeddedFont>
      <p:font typeface="Fira Sans Extra Condensed Light" panose="020B0403050000020004" pitchFamily="34" charset="0"/>
      <p:regular r:id="rId33"/>
      <p:bold r:id="rId34"/>
      <p:italic r:id="rId35"/>
      <p:boldItalic r:id="rId36"/>
    </p:embeddedFont>
    <p:embeddedFont>
      <p:font typeface="Fira Sans Extra Condensed Medium" panose="020B0604020202020204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Proxima Nova Semibold" panose="020B0604020202020204" charset="0"/>
      <p:regular r:id="rId45"/>
      <p:bold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Roboto Condensed Light" panose="02000000000000000000" pitchFamily="2" charset="0"/>
      <p:regular r:id="rId52"/>
      <p:bold r:id="rId53"/>
      <p:italic r:id="rId54"/>
      <p:boldItalic r:id="rId55"/>
    </p:embeddedFont>
    <p:embeddedFont>
      <p:font typeface="Roboto Slab Light" pitchFamily="2" charset="0"/>
      <p:regular r:id="rId56"/>
      <p:bold r:id="rId57"/>
    </p:embeddedFont>
    <p:embeddedFont>
      <p:font typeface="Squada One" panose="020B0604020202020204" charset="0"/>
      <p:regular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21" Type="http://schemas.openxmlformats.org/officeDocument/2006/relationships/slide" Target="slides/slide18.xml"/><Relationship Id="rId34" Type="http://schemas.openxmlformats.org/officeDocument/2006/relationships/font" Target="fonts/font10.fntdata"/><Relationship Id="rId42" Type="http://schemas.openxmlformats.org/officeDocument/2006/relationships/font" Target="fonts/font18.fntdata"/><Relationship Id="rId47" Type="http://schemas.openxmlformats.org/officeDocument/2006/relationships/font" Target="fonts/font23.fntdata"/><Relationship Id="rId50" Type="http://schemas.openxmlformats.org/officeDocument/2006/relationships/font" Target="fonts/font26.fntdata"/><Relationship Id="rId55" Type="http://schemas.openxmlformats.org/officeDocument/2006/relationships/font" Target="fonts/font31.fntdata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font" Target="fonts/font5.fntdata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font" Target="fonts/font16.fntdata"/><Relationship Id="rId45" Type="http://schemas.openxmlformats.org/officeDocument/2006/relationships/font" Target="fonts/font21.fntdata"/><Relationship Id="rId53" Type="http://schemas.openxmlformats.org/officeDocument/2006/relationships/font" Target="fonts/font29.fntdata"/><Relationship Id="rId58" Type="http://schemas.openxmlformats.org/officeDocument/2006/relationships/font" Target="fonts/font34.fntdata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font" Target="fonts/font19.fntdata"/><Relationship Id="rId48" Type="http://schemas.openxmlformats.org/officeDocument/2006/relationships/font" Target="fonts/font24.fntdata"/><Relationship Id="rId56" Type="http://schemas.openxmlformats.org/officeDocument/2006/relationships/font" Target="fonts/font32.fntdata"/><Relationship Id="rId8" Type="http://schemas.openxmlformats.org/officeDocument/2006/relationships/slide" Target="slides/slide5.xml"/><Relationship Id="rId51" Type="http://schemas.openxmlformats.org/officeDocument/2006/relationships/font" Target="fonts/font27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46" Type="http://schemas.openxmlformats.org/officeDocument/2006/relationships/font" Target="fonts/font22.fntdata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font" Target="fonts/font17.fntdata"/><Relationship Id="rId54" Type="http://schemas.openxmlformats.org/officeDocument/2006/relationships/font" Target="fonts/font30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49" Type="http://schemas.openxmlformats.org/officeDocument/2006/relationships/font" Target="fonts/font25.fntdata"/><Relationship Id="rId57" Type="http://schemas.openxmlformats.org/officeDocument/2006/relationships/font" Target="fonts/font33.fntdata"/><Relationship Id="rId10" Type="http://schemas.openxmlformats.org/officeDocument/2006/relationships/slide" Target="slides/slide7.xml"/><Relationship Id="rId31" Type="http://schemas.openxmlformats.org/officeDocument/2006/relationships/font" Target="fonts/font7.fntdata"/><Relationship Id="rId44" Type="http://schemas.openxmlformats.org/officeDocument/2006/relationships/font" Target="fonts/font20.fntdata"/><Relationship Id="rId52" Type="http://schemas.openxmlformats.org/officeDocument/2006/relationships/font" Target="fonts/font28.fntdata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5d2cabac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5d2cabac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>
          <a:extLst>
            <a:ext uri="{FF2B5EF4-FFF2-40B4-BE49-F238E27FC236}">
              <a16:creationId xmlns:a16="http://schemas.microsoft.com/office/drawing/2014/main" id="{190303EB-CCA6-776E-F716-EA8D0B9DD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5e7858a94_1_117:notes">
            <a:extLst>
              <a:ext uri="{FF2B5EF4-FFF2-40B4-BE49-F238E27FC236}">
                <a16:creationId xmlns:a16="http://schemas.microsoft.com/office/drawing/2014/main" id="{FC46F4E3-6F19-4938-A0E3-5B3D1FDF1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5e7858a94_1_117:notes">
            <a:extLst>
              <a:ext uri="{FF2B5EF4-FFF2-40B4-BE49-F238E27FC236}">
                <a16:creationId xmlns:a16="http://schemas.microsoft.com/office/drawing/2014/main" id="{9F7FEE30-0CA1-558F-870A-4A8C3B605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6797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9CE87490-8C0C-0C63-F888-2872ED20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>
            <a:extLst>
              <a:ext uri="{FF2B5EF4-FFF2-40B4-BE49-F238E27FC236}">
                <a16:creationId xmlns:a16="http://schemas.microsoft.com/office/drawing/2014/main" id="{60F547D8-CD4A-C56D-AF6C-4298F8689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>
            <a:extLst>
              <a:ext uri="{FF2B5EF4-FFF2-40B4-BE49-F238E27FC236}">
                <a16:creationId xmlns:a16="http://schemas.microsoft.com/office/drawing/2014/main" id="{2AE64417-AB89-DD59-1E4B-5E2EF03F36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320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C0EA6E9E-7FD6-4686-DA20-AEB52CC9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>
            <a:extLst>
              <a:ext uri="{FF2B5EF4-FFF2-40B4-BE49-F238E27FC236}">
                <a16:creationId xmlns:a16="http://schemas.microsoft.com/office/drawing/2014/main" id="{5E5D04EE-156B-F9F6-F96E-5AAE9D5B6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>
            <a:extLst>
              <a:ext uri="{FF2B5EF4-FFF2-40B4-BE49-F238E27FC236}">
                <a16:creationId xmlns:a16="http://schemas.microsoft.com/office/drawing/2014/main" id="{EC3C3E8B-5340-5369-F4CB-CE0514C101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94231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>
          <a:extLst>
            <a:ext uri="{FF2B5EF4-FFF2-40B4-BE49-F238E27FC236}">
              <a16:creationId xmlns:a16="http://schemas.microsoft.com/office/drawing/2014/main" id="{F7905DAB-A1C7-16E9-0D7D-DECF6E428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>
            <a:extLst>
              <a:ext uri="{FF2B5EF4-FFF2-40B4-BE49-F238E27FC236}">
                <a16:creationId xmlns:a16="http://schemas.microsoft.com/office/drawing/2014/main" id="{42149FDB-7EF8-3489-3CF2-A4A0701A48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>
            <a:extLst>
              <a:ext uri="{FF2B5EF4-FFF2-40B4-BE49-F238E27FC236}">
                <a16:creationId xmlns:a16="http://schemas.microsoft.com/office/drawing/2014/main" id="{D1C10790-E35D-2C02-F6C6-3FAD0AA158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2368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923EC488-8883-9F59-D88B-2164EFC1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>
            <a:extLst>
              <a:ext uri="{FF2B5EF4-FFF2-40B4-BE49-F238E27FC236}">
                <a16:creationId xmlns:a16="http://schemas.microsoft.com/office/drawing/2014/main" id="{F1E54C0D-0F27-A5C0-0FB4-4F0FDC876F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>
            <a:extLst>
              <a:ext uri="{FF2B5EF4-FFF2-40B4-BE49-F238E27FC236}">
                <a16:creationId xmlns:a16="http://schemas.microsoft.com/office/drawing/2014/main" id="{58650F7E-D44B-B99A-50C9-D8D045EEC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1758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>
          <a:extLst>
            <a:ext uri="{FF2B5EF4-FFF2-40B4-BE49-F238E27FC236}">
              <a16:creationId xmlns:a16="http://schemas.microsoft.com/office/drawing/2014/main" id="{CE45EF96-9404-1C14-DFD4-CFE6DE528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5e7858a94_1_117:notes">
            <a:extLst>
              <a:ext uri="{FF2B5EF4-FFF2-40B4-BE49-F238E27FC236}">
                <a16:creationId xmlns:a16="http://schemas.microsoft.com/office/drawing/2014/main" id="{302A1F5E-7F77-3DDA-39E6-B62A0E7BD0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5e7858a94_1_117:notes">
            <a:extLst>
              <a:ext uri="{FF2B5EF4-FFF2-40B4-BE49-F238E27FC236}">
                <a16:creationId xmlns:a16="http://schemas.microsoft.com/office/drawing/2014/main" id="{AEF0F643-58E1-3EB8-54DF-4B1A5672BA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118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554FDE77-35BF-AE7C-6202-9E61D487E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>
            <a:extLst>
              <a:ext uri="{FF2B5EF4-FFF2-40B4-BE49-F238E27FC236}">
                <a16:creationId xmlns:a16="http://schemas.microsoft.com/office/drawing/2014/main" id="{CB404F56-C7F8-191C-CDC2-1790138A4B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>
            <a:extLst>
              <a:ext uri="{FF2B5EF4-FFF2-40B4-BE49-F238E27FC236}">
                <a16:creationId xmlns:a16="http://schemas.microsoft.com/office/drawing/2014/main" id="{7E957F36-79B6-CF9F-D70E-9FDA13C7E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6728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979B67F1-568B-67F1-8068-E1414B76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>
            <a:extLst>
              <a:ext uri="{FF2B5EF4-FFF2-40B4-BE49-F238E27FC236}">
                <a16:creationId xmlns:a16="http://schemas.microsoft.com/office/drawing/2014/main" id="{33228E0D-82D7-014A-D2C3-89BC5D1D00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>
            <a:extLst>
              <a:ext uri="{FF2B5EF4-FFF2-40B4-BE49-F238E27FC236}">
                <a16:creationId xmlns:a16="http://schemas.microsoft.com/office/drawing/2014/main" id="{EC843547-72D4-5DFA-B1BD-87F410597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55e7858a94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55e7858a94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eb88bc721_1_8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eb88bc721_1_8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55d16254f0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55d16254f0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6" name="Google Shape;9196;g6eb88bc721_1_16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7" name="Google Shape;9197;g6eb88bc721_1_16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5e7858a94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5e7858a94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5709524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5709524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>
          <a:extLst>
            <a:ext uri="{FF2B5EF4-FFF2-40B4-BE49-F238E27FC236}">
              <a16:creationId xmlns:a16="http://schemas.microsoft.com/office/drawing/2014/main" id="{AE29CC6C-37C3-F0C1-C104-0F2FF77F6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55e7858a94_1_117:notes">
            <a:extLst>
              <a:ext uri="{FF2B5EF4-FFF2-40B4-BE49-F238E27FC236}">
                <a16:creationId xmlns:a16="http://schemas.microsoft.com/office/drawing/2014/main" id="{16B61824-C648-1505-9630-E07272A23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55e7858a94_1_117:notes">
            <a:extLst>
              <a:ext uri="{FF2B5EF4-FFF2-40B4-BE49-F238E27FC236}">
                <a16:creationId xmlns:a16="http://schemas.microsoft.com/office/drawing/2014/main" id="{F435AD1A-F08F-D644-3F4E-677C5C46B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254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>
          <a:extLst>
            <a:ext uri="{FF2B5EF4-FFF2-40B4-BE49-F238E27FC236}">
              <a16:creationId xmlns:a16="http://schemas.microsoft.com/office/drawing/2014/main" id="{2E3AE134-4BB5-8887-3B1C-7B999804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557095241f_0_26:notes">
            <a:extLst>
              <a:ext uri="{FF2B5EF4-FFF2-40B4-BE49-F238E27FC236}">
                <a16:creationId xmlns:a16="http://schemas.microsoft.com/office/drawing/2014/main" id="{6B5FAA73-6A63-8DC2-3547-E29E60B9D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557095241f_0_26:notes">
            <a:extLst>
              <a:ext uri="{FF2B5EF4-FFF2-40B4-BE49-F238E27FC236}">
                <a16:creationId xmlns:a16="http://schemas.microsoft.com/office/drawing/2014/main" id="{5223CA8D-4847-2B34-75D1-8DA758A75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693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81F8BB06-C97B-4D8A-3B52-882C95A60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557095241f_0_56:notes">
            <a:extLst>
              <a:ext uri="{FF2B5EF4-FFF2-40B4-BE49-F238E27FC236}">
                <a16:creationId xmlns:a16="http://schemas.microsoft.com/office/drawing/2014/main" id="{5FF1670F-B6E1-55AF-B523-C2FF6F9CC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557095241f_0_56:notes">
            <a:extLst>
              <a:ext uri="{FF2B5EF4-FFF2-40B4-BE49-F238E27FC236}">
                <a16:creationId xmlns:a16="http://schemas.microsoft.com/office/drawing/2014/main" id="{4CFA9CA5-0FD2-24A3-12F4-CCB70160D5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3354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OPENING" type="title">
  <p:cSld name="TITLE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t="1254"/>
          <a:stretch/>
        </p:blipFill>
        <p:spPr>
          <a:xfrm>
            <a:off x="75" y="0"/>
            <a:ext cx="9144000" cy="507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">
  <p:cSld name="CUSTOM_7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/>
          <p:nvPr/>
        </p:nvSpPr>
        <p:spPr>
          <a:xfrm flipH="1">
            <a:off x="475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1183800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0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19" name="Google Shape;119;p19"/>
          <p:cNvSpPr txBox="1">
            <a:spLocks noGrp="1"/>
          </p:cNvSpPr>
          <p:nvPr>
            <p:ph type="ctrTitle"/>
          </p:nvPr>
        </p:nvSpPr>
        <p:spPr>
          <a:xfrm>
            <a:off x="4697175" y="1320225"/>
            <a:ext cx="3616800" cy="17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subTitle" idx="1"/>
          </p:nvPr>
        </p:nvSpPr>
        <p:spPr>
          <a:xfrm>
            <a:off x="5911825" y="2977800"/>
            <a:ext cx="2402100" cy="71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1 2">
  <p:cSld name="CUSTOM_7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/>
          <p:nvPr/>
        </p:nvSpPr>
        <p:spPr>
          <a:xfrm>
            <a:off x="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/>
          <p:nvPr/>
        </p:nvSpPr>
        <p:spPr>
          <a:xfrm flipH="1">
            <a:off x="175" y="0"/>
            <a:ext cx="7960500" cy="4144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ctrTitle"/>
          </p:nvPr>
        </p:nvSpPr>
        <p:spPr>
          <a:xfrm flipH="1">
            <a:off x="829925" y="2407375"/>
            <a:ext cx="5685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200"/>
              <a:buNone/>
              <a:defRPr sz="5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1"/>
          </p:nvPr>
        </p:nvSpPr>
        <p:spPr>
          <a:xfrm flipH="1">
            <a:off x="830035" y="2509574"/>
            <a:ext cx="3010800" cy="117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/>
          <p:nvPr/>
        </p:nvSpPr>
        <p:spPr>
          <a:xfrm flipH="1">
            <a:off x="7569475" y="1899474"/>
            <a:ext cx="1575000" cy="3244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">
  <p:cSld name="CUSTOM_9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/>
          <p:nvPr/>
        </p:nvSpPr>
        <p:spPr>
          <a:xfrm>
            <a:off x="-1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29" name="Google Shape;129;p21"/>
          <p:cNvSpPr/>
          <p:nvPr/>
        </p:nvSpPr>
        <p:spPr>
          <a:xfrm>
            <a:off x="2083250" y="7125"/>
            <a:ext cx="70614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30" name="Google Shape;130;p21"/>
          <p:cNvSpPr txBox="1">
            <a:spLocks noGrp="1"/>
          </p:cNvSpPr>
          <p:nvPr>
            <p:ph type="ctrTitle"/>
          </p:nvPr>
        </p:nvSpPr>
        <p:spPr>
          <a:xfrm>
            <a:off x="4611075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1"/>
          </p:nvPr>
        </p:nvSpPr>
        <p:spPr>
          <a:xfrm>
            <a:off x="4611075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3 1">
  <p:cSld name="CUSTOM_9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/>
          <p:nvPr/>
        </p:nvSpPr>
        <p:spPr>
          <a:xfrm flipH="1">
            <a:off x="474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/>
          <p:nvPr/>
        </p:nvSpPr>
        <p:spPr>
          <a:xfrm flipH="1">
            <a:off x="3066175" y="941127"/>
            <a:ext cx="6078300" cy="4202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35" name="Google Shape;135;p22"/>
          <p:cNvSpPr/>
          <p:nvPr/>
        </p:nvSpPr>
        <p:spPr>
          <a:xfrm flipH="1">
            <a:off x="-1" y="7125"/>
            <a:ext cx="60783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36" name="Google Shape;136;p22"/>
          <p:cNvSpPr txBox="1">
            <a:spLocks noGrp="1"/>
          </p:cNvSpPr>
          <p:nvPr>
            <p:ph type="ctrTitle"/>
          </p:nvPr>
        </p:nvSpPr>
        <p:spPr>
          <a:xfrm flipH="1">
            <a:off x="1030599" y="1349275"/>
            <a:ext cx="3502800" cy="15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1"/>
          </p:nvPr>
        </p:nvSpPr>
        <p:spPr>
          <a:xfrm flipH="1">
            <a:off x="1030599" y="2723339"/>
            <a:ext cx="35028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">
  <p:cSld name="CUSTOM_8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Clr>
                <a:srgbClr val="000000"/>
              </a:buClr>
              <a:buSzPts val="1100"/>
              <a:buFont typeface="Arial"/>
              <a:buNone/>
              <a:defRPr/>
            </a:lvl1pPr>
            <a:lvl2pPr lvl="1" rtl="0">
              <a:buClr>
                <a:srgbClr val="000000"/>
              </a:buClr>
              <a:buSzPts val="1100"/>
              <a:buFont typeface="Arial"/>
              <a:buNone/>
              <a:defRPr/>
            </a:lvl2pPr>
            <a:lvl3pPr lvl="2" rtl="0">
              <a:buClr>
                <a:srgbClr val="000000"/>
              </a:buClr>
              <a:buSzPts val="1100"/>
              <a:buFont typeface="Arial"/>
              <a:buNone/>
              <a:defRPr/>
            </a:lvl3pPr>
            <a:lvl4pPr lvl="3" rtl="0">
              <a:buClr>
                <a:srgbClr val="000000"/>
              </a:buClr>
              <a:buSzPts val="1100"/>
              <a:buFont typeface="Arial"/>
              <a:buNone/>
              <a:defRPr/>
            </a:lvl4pPr>
            <a:lvl5pPr lvl="4" rtl="0">
              <a:buClr>
                <a:srgbClr val="000000"/>
              </a:buClr>
              <a:buSzPts val="1100"/>
              <a:buFont typeface="Arial"/>
              <a:buNone/>
              <a:defRPr/>
            </a:lvl5pPr>
            <a:lvl6pPr lvl="5" rtl="0">
              <a:buClr>
                <a:srgbClr val="000000"/>
              </a:buClr>
              <a:buSzPts val="1100"/>
              <a:buFont typeface="Arial"/>
              <a:buNone/>
              <a:defRPr/>
            </a:lvl6pPr>
            <a:lvl7pPr lvl="6" rtl="0">
              <a:buClr>
                <a:srgbClr val="000000"/>
              </a:buClr>
              <a:buSzPts val="1100"/>
              <a:buFont typeface="Arial"/>
              <a:buNone/>
              <a:defRPr/>
            </a:lvl7pPr>
            <a:lvl8pPr lvl="7" rtl="0">
              <a:buClr>
                <a:srgbClr val="000000"/>
              </a:buClr>
              <a:buSzPts val="1100"/>
              <a:buFont typeface="Arial"/>
              <a:buNone/>
              <a:defRPr/>
            </a:lvl8pPr>
            <a:lvl9pPr lvl="8" rtl="0">
              <a:buClr>
                <a:srgbClr val="000000"/>
              </a:buClr>
              <a:buSzPts val="1100"/>
              <a:buFont typeface="Arial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0" name="Google Shape;140;p23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642050" y="2134800"/>
            <a:ext cx="5308200" cy="14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>
                <a:solidFill>
                  <a:srgbClr val="FFFFFF"/>
                </a:solidFill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>
                <a:solidFill>
                  <a:srgbClr val="FFFFFF"/>
                </a:solidFill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2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/>
          </p:nvPr>
        </p:nvSpPr>
        <p:spPr>
          <a:xfrm>
            <a:off x="4722997" y="1262675"/>
            <a:ext cx="3808200" cy="89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/>
          <p:nvPr/>
        </p:nvSpPr>
        <p:spPr>
          <a:xfrm flipH="1">
            <a:off x="0" y="0"/>
            <a:ext cx="3015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">
  <p:cSld name="CUSTOM_8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1676549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subTitle" idx="1"/>
          </p:nvPr>
        </p:nvSpPr>
        <p:spPr>
          <a:xfrm flipH="1">
            <a:off x="4792272" y="1986750"/>
            <a:ext cx="26310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4"/>
          <p:cNvSpPr/>
          <p:nvPr/>
        </p:nvSpPr>
        <p:spPr>
          <a:xfrm flipH="1">
            <a:off x="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">
  <p:cSld name="CUSTOM_8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5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 flipH="1">
            <a:off x="4516092" y="2123400"/>
            <a:ext cx="28470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1"/>
          </p:nvPr>
        </p:nvSpPr>
        <p:spPr>
          <a:xfrm>
            <a:off x="1780912" y="1986750"/>
            <a:ext cx="2466300" cy="11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 sz="2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57" name="Google Shape;157;p25"/>
          <p:cNvSpPr/>
          <p:nvPr/>
        </p:nvSpPr>
        <p:spPr>
          <a:xfrm flipH="1">
            <a:off x="4516200" y="0"/>
            <a:ext cx="4627800" cy="3099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2 1 1 1 1">
  <p:cSld name="CUSTOM_8_1_1_1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/>
          <p:nvPr/>
        </p:nvSpPr>
        <p:spPr>
          <a:xfrm>
            <a:off x="0" y="-14675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0" y="978325"/>
            <a:ext cx="9144000" cy="3172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title"/>
          </p:nvPr>
        </p:nvSpPr>
        <p:spPr>
          <a:xfrm flipH="1">
            <a:off x="1868707" y="2123400"/>
            <a:ext cx="5406600" cy="89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type="titleOnly">
  <p:cSld name="TITLE_ONLY">
    <p:bg>
      <p:bgPr>
        <a:noFill/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/>
          <p:nvPr/>
        </p:nvSpPr>
        <p:spPr>
          <a:xfrm>
            <a:off x="4560425" y="471475"/>
            <a:ext cx="4587300" cy="420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"/>
          <p:cNvSpPr/>
          <p:nvPr/>
        </p:nvSpPr>
        <p:spPr>
          <a:xfrm>
            <a:off x="-7500" y="471475"/>
            <a:ext cx="4587300" cy="4200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7"/>
          <p:cNvSpPr txBox="1">
            <a:spLocks noGrp="1"/>
          </p:cNvSpPr>
          <p:nvPr>
            <p:ph type="ctrTitle"/>
          </p:nvPr>
        </p:nvSpPr>
        <p:spPr>
          <a:xfrm>
            <a:off x="759125" y="600200"/>
            <a:ext cx="3343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7"/>
          <p:cNvSpPr txBox="1">
            <a:spLocks noGrp="1"/>
          </p:cNvSpPr>
          <p:nvPr>
            <p:ph type="subTitle" idx="1"/>
          </p:nvPr>
        </p:nvSpPr>
        <p:spPr>
          <a:xfrm>
            <a:off x="75911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subTitle" idx="2"/>
          </p:nvPr>
        </p:nvSpPr>
        <p:spPr>
          <a:xfrm>
            <a:off x="5411863" y="303265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ctrTitle" idx="3"/>
          </p:nvPr>
        </p:nvSpPr>
        <p:spPr>
          <a:xfrm>
            <a:off x="79296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ctrTitle" idx="4"/>
          </p:nvPr>
        </p:nvSpPr>
        <p:spPr>
          <a:xfrm>
            <a:off x="5445719" y="2211450"/>
            <a:ext cx="2797200" cy="644700"/>
          </a:xfrm>
          <a:prstGeom prst="rect">
            <a:avLst/>
          </a:prstGeom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grpSp>
        <p:nvGrpSpPr>
          <p:cNvPr id="170" name="Google Shape;170;p27"/>
          <p:cNvGrpSpPr/>
          <p:nvPr/>
        </p:nvGrpSpPr>
        <p:grpSpPr>
          <a:xfrm>
            <a:off x="4576072" y="4075"/>
            <a:ext cx="392700" cy="5157600"/>
            <a:chOff x="3047922" y="4075"/>
            <a:chExt cx="392700" cy="5157600"/>
          </a:xfrm>
        </p:grpSpPr>
        <p:sp>
          <p:nvSpPr>
            <p:cNvPr id="171" name="Google Shape;171;p27"/>
            <p:cNvSpPr/>
            <p:nvPr/>
          </p:nvSpPr>
          <p:spPr>
            <a:xfrm rot="5400000">
              <a:off x="3017322" y="2373000"/>
              <a:ext cx="453900" cy="3927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72" name="Google Shape;172;p27"/>
            <p:cNvCxnSpPr/>
            <p:nvPr/>
          </p:nvCxnSpPr>
          <p:spPr>
            <a:xfrm>
              <a:off x="30537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3">
  <p:cSld name="TITLE_ONLY_3">
    <p:bg>
      <p:bgPr>
        <a:noFill/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/>
          <p:nvPr/>
        </p:nvSpPr>
        <p:spPr>
          <a:xfrm>
            <a:off x="4560425" y="-7025"/>
            <a:ext cx="4587300" cy="515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8"/>
          <p:cNvSpPr/>
          <p:nvPr/>
        </p:nvSpPr>
        <p:spPr>
          <a:xfrm>
            <a:off x="-7500" y="-7025"/>
            <a:ext cx="4567800" cy="5157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2146200" y="600200"/>
            <a:ext cx="48516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ubTitle" idx="1"/>
          </p:nvPr>
        </p:nvSpPr>
        <p:spPr>
          <a:xfrm>
            <a:off x="75911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subTitle" idx="2"/>
          </p:nvPr>
        </p:nvSpPr>
        <p:spPr>
          <a:xfrm>
            <a:off x="5411863" y="2337500"/>
            <a:ext cx="27972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8"/>
          <p:cNvSpPr/>
          <p:nvPr/>
        </p:nvSpPr>
        <p:spPr>
          <a:xfrm rot="5400000">
            <a:off x="4545472" y="2860425"/>
            <a:ext cx="453900" cy="3927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9" hasCustomPrompt="1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3" hasCustomPrompt="1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14" hasCustomPrompt="1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15" hasCustomPrompt="1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Fira Sans Extra Condensed Medium"/>
              <a:buNone/>
              <a:defRPr sz="4800">
                <a:solidFill>
                  <a:schemeClr val="dk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cxnSp>
        <p:nvCxnSpPr>
          <p:cNvPr id="27" name="Google Shape;27;p3"/>
          <p:cNvCxnSpPr/>
          <p:nvPr/>
        </p:nvCxnSpPr>
        <p:spPr>
          <a:xfrm>
            <a:off x="2273400" y="224236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3"/>
          <p:cNvCxnSpPr/>
          <p:nvPr/>
        </p:nvCxnSpPr>
        <p:spPr>
          <a:xfrm>
            <a:off x="2273400" y="3804313"/>
            <a:ext cx="4597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ITLE_ONLY_2">
    <p:bg>
      <p:bgPr>
        <a:noFill/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/>
          <p:nvPr/>
        </p:nvSpPr>
        <p:spPr>
          <a:xfrm>
            <a:off x="4773188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82" name="Google Shape;182;p29"/>
          <p:cNvSpPr/>
          <p:nvPr/>
        </p:nvSpPr>
        <p:spPr>
          <a:xfrm>
            <a:off x="1276113" y="1362900"/>
            <a:ext cx="3094673" cy="3781988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83" name="Google Shape;183;p29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1"/>
          </p:nvPr>
        </p:nvSpPr>
        <p:spPr>
          <a:xfrm>
            <a:off x="1513750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subTitle" idx="2"/>
          </p:nvPr>
        </p:nvSpPr>
        <p:spPr>
          <a:xfrm>
            <a:off x="5010875" y="298540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ctrTitle" idx="3"/>
          </p:nvPr>
        </p:nvSpPr>
        <p:spPr>
          <a:xfrm>
            <a:off x="1513756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ctrTitle" idx="4"/>
          </p:nvPr>
        </p:nvSpPr>
        <p:spPr>
          <a:xfrm>
            <a:off x="5010881" y="234070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88" name="Google Shape;188;p29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189" name="Google Shape;189;p29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 1">
  <p:cSld name="TITLE_ONLY_2_1">
    <p:bg>
      <p:bgPr>
        <a:noFill/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/>
          <p:nvPr/>
        </p:nvSpPr>
        <p:spPr>
          <a:xfrm>
            <a:off x="0" y="1257350"/>
            <a:ext cx="9146858" cy="3459589"/>
          </a:xfrm>
          <a:custGeom>
            <a:avLst/>
            <a:gdLst/>
            <a:ahLst/>
            <a:cxnLst/>
            <a:rect l="l" t="t" r="r" b="b"/>
            <a:pathLst>
              <a:path w="3429000" h="4959984" extrusionOk="0">
                <a:moveTo>
                  <a:pt x="3428822" y="4959629"/>
                </a:moveTo>
                <a:lnTo>
                  <a:pt x="0" y="4959629"/>
                </a:lnTo>
                <a:lnTo>
                  <a:pt x="0" y="0"/>
                </a:lnTo>
                <a:lnTo>
                  <a:pt x="3428822" y="0"/>
                </a:lnTo>
                <a:lnTo>
                  <a:pt x="3428822" y="4959629"/>
                </a:lnTo>
                <a:close/>
              </a:path>
            </a:pathLst>
          </a:cu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</p:txBody>
      </p:sp>
      <p:sp>
        <p:nvSpPr>
          <p:cNvPr id="192" name="Google Shape;192;p30"/>
          <p:cNvSpPr txBox="1">
            <a:spLocks noGrp="1"/>
          </p:cNvSpPr>
          <p:nvPr>
            <p:ph type="ctrTitle"/>
          </p:nvPr>
        </p:nvSpPr>
        <p:spPr>
          <a:xfrm>
            <a:off x="1348450" y="225175"/>
            <a:ext cx="64470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1"/>
          </p:nvPr>
        </p:nvSpPr>
        <p:spPr>
          <a:xfrm>
            <a:off x="4646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2"/>
          </p:nvPr>
        </p:nvSpPr>
        <p:spPr>
          <a:xfrm>
            <a:off x="326235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ctrTitle" idx="3"/>
          </p:nvPr>
        </p:nvSpPr>
        <p:spPr>
          <a:xfrm>
            <a:off x="4646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ctrTitle" idx="4"/>
          </p:nvPr>
        </p:nvSpPr>
        <p:spPr>
          <a:xfrm>
            <a:off x="326235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5"/>
          </p:nvPr>
        </p:nvSpPr>
        <p:spPr>
          <a:xfrm>
            <a:off x="6060100" y="2883250"/>
            <a:ext cx="2619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ctrTitle" idx="6"/>
          </p:nvPr>
        </p:nvSpPr>
        <p:spPr>
          <a:xfrm>
            <a:off x="6060106" y="2238550"/>
            <a:ext cx="2619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Fira Sans Condensed Medium"/>
              <a:buNone/>
              <a:defRPr sz="16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1 1">
  <p:cSld name="TITLE_ONLY_1_1">
    <p:bg>
      <p:bgPr>
        <a:noFill/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75" y="469725"/>
            <a:ext cx="3048000" cy="4199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1"/>
          <p:cNvSpPr/>
          <p:nvPr/>
        </p:nvSpPr>
        <p:spPr>
          <a:xfrm>
            <a:off x="3050200" y="470909"/>
            <a:ext cx="3048000" cy="4199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1"/>
          <p:cNvSpPr/>
          <p:nvPr/>
        </p:nvSpPr>
        <p:spPr>
          <a:xfrm>
            <a:off x="6095925" y="469725"/>
            <a:ext cx="3048000" cy="4199400"/>
          </a:xfrm>
          <a:prstGeom prst="rect">
            <a:avLst/>
          </a:prstGeom>
          <a:solidFill>
            <a:srgbClr val="AE3F4A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31"/>
          <p:cNvGrpSpPr/>
          <p:nvPr/>
        </p:nvGrpSpPr>
        <p:grpSpPr>
          <a:xfrm>
            <a:off x="3047997" y="4075"/>
            <a:ext cx="3440775" cy="5157600"/>
            <a:chOff x="3047922" y="4075"/>
            <a:chExt cx="3440775" cy="5157600"/>
          </a:xfrm>
        </p:grpSpPr>
        <p:grpSp>
          <p:nvGrpSpPr>
            <p:cNvPr id="204" name="Google Shape;204;p31"/>
            <p:cNvGrpSpPr/>
            <p:nvPr/>
          </p:nvGrpSpPr>
          <p:grpSpPr>
            <a:xfrm>
              <a:off x="3047922" y="4075"/>
              <a:ext cx="3440775" cy="5157600"/>
              <a:chOff x="3047922" y="4075"/>
              <a:chExt cx="3440775" cy="5157600"/>
            </a:xfrm>
          </p:grpSpPr>
          <p:grpSp>
            <p:nvGrpSpPr>
              <p:cNvPr id="205" name="Google Shape;205;p31"/>
              <p:cNvGrpSpPr/>
              <p:nvPr/>
            </p:nvGrpSpPr>
            <p:grpSpPr>
              <a:xfrm>
                <a:off x="3047922" y="2342400"/>
                <a:ext cx="3440775" cy="453900"/>
                <a:chOff x="3047922" y="2342400"/>
                <a:chExt cx="3440775" cy="453900"/>
              </a:xfrm>
            </p:grpSpPr>
            <p:sp>
              <p:nvSpPr>
                <p:cNvPr id="206" name="Google Shape;206;p31"/>
                <p:cNvSpPr/>
                <p:nvPr/>
              </p:nvSpPr>
              <p:spPr>
                <a:xfrm rot="5400000">
                  <a:off x="3017322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31"/>
                <p:cNvSpPr/>
                <p:nvPr/>
              </p:nvSpPr>
              <p:spPr>
                <a:xfrm rot="5400000">
                  <a:off x="6065397" y="2373000"/>
                  <a:ext cx="453900" cy="392700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cxnSp>
            <p:nvCxnSpPr>
              <p:cNvPr id="208" name="Google Shape;208;p31"/>
              <p:cNvCxnSpPr/>
              <p:nvPr/>
            </p:nvCxnSpPr>
            <p:spPr>
              <a:xfrm>
                <a:off x="3053725" y="4075"/>
                <a:ext cx="0" cy="51576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09" name="Google Shape;209;p31"/>
            <p:cNvCxnSpPr/>
            <p:nvPr/>
          </p:nvCxnSpPr>
          <p:spPr>
            <a:xfrm>
              <a:off x="6100425" y="4075"/>
              <a:ext cx="0" cy="5157600"/>
            </a:xfrm>
            <a:prstGeom prst="straightConnector1">
              <a:avLst/>
            </a:prstGeom>
            <a:noFill/>
            <a:ln w="2857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0" name="Google Shape;210;p31"/>
          <p:cNvSpPr txBox="1">
            <a:spLocks noGrp="1"/>
          </p:cNvSpPr>
          <p:nvPr>
            <p:ph type="ctrTitle"/>
          </p:nvPr>
        </p:nvSpPr>
        <p:spPr>
          <a:xfrm>
            <a:off x="3043625" y="600200"/>
            <a:ext cx="29385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ctrTitle" idx="2"/>
          </p:nvPr>
        </p:nvSpPr>
        <p:spPr>
          <a:xfrm>
            <a:off x="642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subTitle" idx="1"/>
          </p:nvPr>
        </p:nvSpPr>
        <p:spPr>
          <a:xfrm>
            <a:off x="642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ctrTitle" idx="3"/>
          </p:nvPr>
        </p:nvSpPr>
        <p:spPr>
          <a:xfrm>
            <a:off x="3690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14" name="Google Shape;214;p31"/>
          <p:cNvSpPr txBox="1">
            <a:spLocks noGrp="1"/>
          </p:cNvSpPr>
          <p:nvPr>
            <p:ph type="subTitle" idx="4"/>
          </p:nvPr>
        </p:nvSpPr>
        <p:spPr>
          <a:xfrm>
            <a:off x="3690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31"/>
          <p:cNvSpPr txBox="1">
            <a:spLocks noGrp="1"/>
          </p:cNvSpPr>
          <p:nvPr>
            <p:ph type="ctrTitle" idx="5"/>
          </p:nvPr>
        </p:nvSpPr>
        <p:spPr>
          <a:xfrm>
            <a:off x="6738688" y="2768950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Fira Sans Condensed Medium"/>
              <a:buNone/>
              <a:defRPr sz="1800">
                <a:solidFill>
                  <a:srgbClr val="FFFFFF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Fira Sans Condensed Medium"/>
              <a:buNone/>
              <a:defRPr sz="1800">
                <a:solidFill>
                  <a:srgbClr val="CCCCCC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subTitle" idx="6"/>
          </p:nvPr>
        </p:nvSpPr>
        <p:spPr>
          <a:xfrm>
            <a:off x="6738700" y="3337450"/>
            <a:ext cx="18813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_1">
    <p:bg>
      <p:bgPr>
        <a:solidFill>
          <a:srgbClr val="FFFFFF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/>
          <p:nvPr/>
        </p:nvSpPr>
        <p:spPr>
          <a:xfrm>
            <a:off x="0" y="1693175"/>
            <a:ext cx="9144000" cy="3450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8275"/>
              </a:solidFill>
            </a:endParaRPr>
          </a:p>
        </p:txBody>
      </p:sp>
      <p:cxnSp>
        <p:nvCxnSpPr>
          <p:cNvPr id="219" name="Google Shape;219;p32"/>
          <p:cNvCxnSpPr/>
          <p:nvPr/>
        </p:nvCxnSpPr>
        <p:spPr>
          <a:xfrm rot="10800000">
            <a:off x="165467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32"/>
          <p:cNvCxnSpPr/>
          <p:nvPr/>
        </p:nvCxnSpPr>
        <p:spPr>
          <a:xfrm rot="10800000">
            <a:off x="3968125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32"/>
          <p:cNvCxnSpPr/>
          <p:nvPr/>
        </p:nvCxnSpPr>
        <p:spPr>
          <a:xfrm rot="10800000">
            <a:off x="6258550" y="1693225"/>
            <a:ext cx="0" cy="3450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32"/>
          <p:cNvSpPr txBox="1">
            <a:spLocks noGrp="1"/>
          </p:cNvSpPr>
          <p:nvPr>
            <p:ph type="ctrTitle"/>
          </p:nvPr>
        </p:nvSpPr>
        <p:spPr>
          <a:xfrm>
            <a:off x="1716237" y="3009604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subTitle" idx="1"/>
          </p:nvPr>
        </p:nvSpPr>
        <p:spPr>
          <a:xfrm>
            <a:off x="1716228" y="347106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title" idx="2" hasCustomPrompt="1"/>
          </p:nvPr>
        </p:nvSpPr>
        <p:spPr>
          <a:xfrm>
            <a:off x="1640037" y="2416641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32"/>
          <p:cNvSpPr txBox="1">
            <a:spLocks noGrp="1"/>
          </p:cNvSpPr>
          <p:nvPr>
            <p:ph type="ctrTitle" idx="3"/>
          </p:nvPr>
        </p:nvSpPr>
        <p:spPr>
          <a:xfrm>
            <a:off x="4013612" y="300620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subTitle" idx="4"/>
          </p:nvPr>
        </p:nvSpPr>
        <p:spPr>
          <a:xfrm>
            <a:off x="4013600" y="3467667"/>
            <a:ext cx="19767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title" idx="5" hasCustomPrompt="1"/>
          </p:nvPr>
        </p:nvSpPr>
        <p:spPr>
          <a:xfrm>
            <a:off x="3937412" y="241324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32"/>
          <p:cNvSpPr txBox="1">
            <a:spLocks noGrp="1"/>
          </p:cNvSpPr>
          <p:nvPr>
            <p:ph type="ctrTitle" idx="6"/>
          </p:nvPr>
        </p:nvSpPr>
        <p:spPr>
          <a:xfrm>
            <a:off x="6310987" y="3006215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subTitle" idx="7"/>
          </p:nvPr>
        </p:nvSpPr>
        <p:spPr>
          <a:xfrm>
            <a:off x="6310978" y="3467677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title" idx="8" hasCustomPrompt="1"/>
          </p:nvPr>
        </p:nvSpPr>
        <p:spPr>
          <a:xfrm>
            <a:off x="6234787" y="241325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None/>
              <a:defRPr sz="6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Fira Sans Extra Condensed Medium"/>
              <a:buNone/>
              <a:defRPr sz="6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32"/>
          <p:cNvSpPr txBox="1">
            <a:spLocks noGrp="1"/>
          </p:cNvSpPr>
          <p:nvPr>
            <p:ph type="ctrTitle" idx="9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3000"/>
              <a:buNone/>
              <a:defRPr sz="30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">
  <p:cSld name="CUSTOM_6_1_1"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3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35" name="Google Shape;235;p33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2">
  <p:cSld name="CUSTOM_6_1_1_2">
    <p:bg>
      <p:bgPr>
        <a:solidFill>
          <a:srgbClr val="FFFFFF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4"/>
          <p:cNvSpPr/>
          <p:nvPr/>
        </p:nvSpPr>
        <p:spPr>
          <a:xfrm>
            <a:off x="8729025" y="1230300"/>
            <a:ext cx="272700" cy="39132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39" name="Google Shape;239;p34"/>
          <p:cNvSpPr/>
          <p:nvPr/>
        </p:nvSpPr>
        <p:spPr>
          <a:xfrm>
            <a:off x="8871300" y="0"/>
            <a:ext cx="272700" cy="51435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>
          <a:xfrm>
            <a:off x="2081097" y="4331625"/>
            <a:ext cx="49818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">
  <p:cSld name="CUSTOM_6_1_1_1">
    <p:bg>
      <p:bgPr>
        <a:solidFill>
          <a:srgbClr val="FFFFFF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5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44" name="Google Shape;244;p35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ctrTitle" idx="2"/>
          </p:nvPr>
        </p:nvSpPr>
        <p:spPr>
          <a:xfrm>
            <a:off x="884600" y="17699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46" name="Google Shape;246;p35"/>
          <p:cNvSpPr txBox="1">
            <a:spLocks noGrp="1"/>
          </p:cNvSpPr>
          <p:nvPr>
            <p:ph type="subTitle" idx="1"/>
          </p:nvPr>
        </p:nvSpPr>
        <p:spPr>
          <a:xfrm>
            <a:off x="1186052" y="2231399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47" name="Google Shape;247;p35"/>
          <p:cNvSpPr txBox="1">
            <a:spLocks noGrp="1"/>
          </p:cNvSpPr>
          <p:nvPr>
            <p:ph type="ctrTitle" idx="3"/>
          </p:nvPr>
        </p:nvSpPr>
        <p:spPr>
          <a:xfrm>
            <a:off x="3357313" y="176652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4"/>
          </p:nvPr>
        </p:nvSpPr>
        <p:spPr>
          <a:xfrm>
            <a:off x="3658770" y="2227996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5"/>
          <p:cNvSpPr txBox="1">
            <a:spLocks noGrp="1"/>
          </p:cNvSpPr>
          <p:nvPr>
            <p:ph type="ctrTitle" idx="5"/>
          </p:nvPr>
        </p:nvSpPr>
        <p:spPr>
          <a:xfrm>
            <a:off x="5830012" y="1766550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6"/>
          </p:nvPr>
        </p:nvSpPr>
        <p:spPr>
          <a:xfrm>
            <a:off x="6131601" y="2228000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ctrTitle" idx="7"/>
          </p:nvPr>
        </p:nvSpPr>
        <p:spPr>
          <a:xfrm>
            <a:off x="884600" y="3295651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8"/>
          </p:nvPr>
        </p:nvSpPr>
        <p:spPr>
          <a:xfrm>
            <a:off x="1186052" y="37571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ctrTitle" idx="9"/>
          </p:nvPr>
        </p:nvSpPr>
        <p:spPr>
          <a:xfrm>
            <a:off x="3357313" y="3292254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subTitle" idx="13"/>
          </p:nvPr>
        </p:nvSpPr>
        <p:spPr>
          <a:xfrm>
            <a:off x="3658770" y="3753724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ctrTitle" idx="14"/>
          </p:nvPr>
        </p:nvSpPr>
        <p:spPr>
          <a:xfrm>
            <a:off x="5830012" y="3292275"/>
            <a:ext cx="24294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600"/>
              <a:buNone/>
              <a:defRPr sz="16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subTitle" idx="15"/>
          </p:nvPr>
        </p:nvSpPr>
        <p:spPr>
          <a:xfrm>
            <a:off x="6131601" y="3753725"/>
            <a:ext cx="18264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200"/>
              <a:buNone/>
              <a:defRPr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2 1 1 1 1">
  <p:cSld name="CUSTOM_6_1_1_1_1">
    <p:bg>
      <p:bgPr>
        <a:solidFill>
          <a:srgbClr val="FFFF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ctrTitle"/>
          </p:nvPr>
        </p:nvSpPr>
        <p:spPr>
          <a:xfrm>
            <a:off x="1964851" y="284100"/>
            <a:ext cx="52143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13B49"/>
              </a:buClr>
              <a:buSzPts val="1800"/>
              <a:buNone/>
              <a:defRPr sz="1800">
                <a:solidFill>
                  <a:srgbClr val="413B49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6"/>
          <p:cNvSpPr/>
          <p:nvPr/>
        </p:nvSpPr>
        <p:spPr>
          <a:xfrm flipH="1">
            <a:off x="142275" y="1230300"/>
            <a:ext cx="272700" cy="3913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0" name="Google Shape;260;p36"/>
          <p:cNvSpPr/>
          <p:nvPr/>
        </p:nvSpPr>
        <p:spPr>
          <a:xfrm flipH="1">
            <a:off x="0" y="0"/>
            <a:ext cx="272700" cy="5143500"/>
          </a:xfrm>
          <a:prstGeom prst="rect">
            <a:avLst/>
          </a:prstGeom>
          <a:solidFill>
            <a:srgbClr val="413B49">
              <a:alpha val="74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4 1">
  <p:cSld name="CUSTOM_10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7"/>
          <p:cNvSpPr/>
          <p:nvPr/>
        </p:nvSpPr>
        <p:spPr>
          <a:xfrm flipH="1">
            <a:off x="0" y="679995"/>
            <a:ext cx="8481600" cy="44634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3" name="Google Shape;263;p37"/>
          <p:cNvSpPr/>
          <p:nvPr/>
        </p:nvSpPr>
        <p:spPr>
          <a:xfrm flipH="1">
            <a:off x="662875" y="7125"/>
            <a:ext cx="8481600" cy="45102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4" name="Google Shape;264;p37"/>
          <p:cNvSpPr txBox="1">
            <a:spLocks noGrp="1"/>
          </p:cNvSpPr>
          <p:nvPr>
            <p:ph type="ctrTitle"/>
          </p:nvPr>
        </p:nvSpPr>
        <p:spPr>
          <a:xfrm>
            <a:off x="2031600" y="600200"/>
            <a:ext cx="5080800" cy="9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">
  <p:cSld name="CUSTOM_1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/>
          <p:nvPr/>
        </p:nvSpPr>
        <p:spPr>
          <a:xfrm flipH="1">
            <a:off x="210" y="-7350"/>
            <a:ext cx="9144000" cy="51582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8"/>
          <p:cNvSpPr/>
          <p:nvPr/>
        </p:nvSpPr>
        <p:spPr>
          <a:xfrm flipH="1">
            <a:off x="1158813" y="948450"/>
            <a:ext cx="7985400" cy="42024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68" name="Google Shape;268;p38"/>
          <p:cNvSpPr/>
          <p:nvPr/>
        </p:nvSpPr>
        <p:spPr>
          <a:xfrm flipH="1">
            <a:off x="-200" y="14450"/>
            <a:ext cx="7902900" cy="46848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">
  <p:cSld name="CUSTOM_2_1_1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rot="10800000">
            <a:off x="6925725" y="3063401"/>
            <a:ext cx="2218277" cy="20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6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subTitle" idx="1"/>
          </p:nvPr>
        </p:nvSpPr>
        <p:spPr>
          <a:xfrm>
            <a:off x="4837607" y="238785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55" name="Google Shape;55;p6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">
  <p:cSld name="CUSTOM_1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9"/>
          <p:cNvSpPr/>
          <p:nvPr/>
        </p:nvSpPr>
        <p:spPr>
          <a:xfrm flipH="1">
            <a:off x="-250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2" name="Google Shape;272;p39"/>
          <p:cNvSpPr/>
          <p:nvPr/>
        </p:nvSpPr>
        <p:spPr>
          <a:xfrm flipH="1">
            <a:off x="-225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1754975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9"/>
          <p:cNvSpPr/>
          <p:nvPr/>
        </p:nvSpPr>
        <p:spPr>
          <a:xfrm flipH="1">
            <a:off x="1158825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75" name="Google Shape;275;p39"/>
          <p:cNvSpPr txBox="1">
            <a:spLocks noGrp="1"/>
          </p:cNvSpPr>
          <p:nvPr>
            <p:ph type="subTitle" idx="1"/>
          </p:nvPr>
        </p:nvSpPr>
        <p:spPr>
          <a:xfrm>
            <a:off x="5982000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ctrTitle"/>
          </p:nvPr>
        </p:nvSpPr>
        <p:spPr>
          <a:xfrm>
            <a:off x="342250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subTitle" idx="2"/>
          </p:nvPr>
        </p:nvSpPr>
        <p:spPr>
          <a:xfrm>
            <a:off x="2012375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278" name="Google Shape;278;p39"/>
          <p:cNvCxnSpPr/>
          <p:nvPr/>
        </p:nvCxnSpPr>
        <p:spPr>
          <a:xfrm>
            <a:off x="2257925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3">
  <p:cSld name="CUSTOM_11_1_3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-225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0"/>
          <p:cNvSpPr/>
          <p:nvPr/>
        </p:nvSpPr>
        <p:spPr>
          <a:xfrm>
            <a:off x="3467025" y="0"/>
            <a:ext cx="5677200" cy="47286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1158800" y="3743150"/>
            <a:ext cx="7985400" cy="14076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83" name="Google Shape;283;p40"/>
          <p:cNvSpPr/>
          <p:nvPr/>
        </p:nvSpPr>
        <p:spPr>
          <a:xfrm flipH="1">
            <a:off x="5047800" y="1113675"/>
            <a:ext cx="2341200" cy="2501400"/>
          </a:xfrm>
          <a:prstGeom prst="rect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0"/>
          <p:cNvSpPr/>
          <p:nvPr/>
        </p:nvSpPr>
        <p:spPr>
          <a:xfrm>
            <a:off x="-250" y="0"/>
            <a:ext cx="7985400" cy="3765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1"/>
          </p:nvPr>
        </p:nvSpPr>
        <p:spPr>
          <a:xfrm flipH="1">
            <a:off x="732575" y="1472100"/>
            <a:ext cx="2429400" cy="178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200"/>
              <a:buNone/>
              <a:defRPr>
                <a:solidFill>
                  <a:srgbClr val="07376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86" name="Google Shape;286;p40"/>
          <p:cNvSpPr txBox="1">
            <a:spLocks noGrp="1"/>
          </p:cNvSpPr>
          <p:nvPr>
            <p:ph type="ctrTitle"/>
          </p:nvPr>
        </p:nvSpPr>
        <p:spPr>
          <a:xfrm flipH="1">
            <a:off x="3635125" y="2219726"/>
            <a:ext cx="516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2"/>
          </p:nvPr>
        </p:nvSpPr>
        <p:spPr>
          <a:xfrm flipH="1">
            <a:off x="5305200" y="2789155"/>
            <a:ext cx="1826400" cy="9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Fira Sans Extra Condensed Light"/>
              <a:buNone/>
              <a:defRPr>
                <a:solidFill>
                  <a:srgbClr val="FFFFFF"/>
                </a:solidFill>
                <a:latin typeface="Fira Sans Extra Condensed Light"/>
                <a:ea typeface="Fira Sans Extra Condensed Light"/>
                <a:cs typeface="Fira Sans Extra Condensed Light"/>
                <a:sym typeface="Fira Sans Extra Condensed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cxnSp>
        <p:nvCxnSpPr>
          <p:cNvPr id="288" name="Google Shape;288;p40"/>
          <p:cNvCxnSpPr/>
          <p:nvPr/>
        </p:nvCxnSpPr>
        <p:spPr>
          <a:xfrm rot="10800000">
            <a:off x="5550750" y="2789150"/>
            <a:ext cx="1335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 5 1 2">
  <p:cSld name="CUSTOM_11_1_2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1"/>
          <p:cNvSpPr/>
          <p:nvPr/>
        </p:nvSpPr>
        <p:spPr>
          <a:xfrm flipH="1">
            <a:off x="200" y="0"/>
            <a:ext cx="9144000" cy="5151000"/>
          </a:xfrm>
          <a:prstGeom prst="rect">
            <a:avLst/>
          </a:prstGeom>
          <a:solidFill>
            <a:srgbClr val="FFFFFF">
              <a:alpha val="5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1"/>
          <p:cNvSpPr/>
          <p:nvPr/>
        </p:nvSpPr>
        <p:spPr>
          <a:xfrm flipH="1">
            <a:off x="-250" y="0"/>
            <a:ext cx="5677200" cy="4647300"/>
          </a:xfrm>
          <a:prstGeom prst="rect">
            <a:avLst/>
          </a:prstGeom>
          <a:solidFill>
            <a:srgbClr val="E65463">
              <a:alpha val="849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  <p:sp>
        <p:nvSpPr>
          <p:cNvPr id="292" name="Google Shape;292;p41"/>
          <p:cNvSpPr txBox="1">
            <a:spLocks noGrp="1"/>
          </p:cNvSpPr>
          <p:nvPr>
            <p:ph type="ctrTitle"/>
          </p:nvPr>
        </p:nvSpPr>
        <p:spPr>
          <a:xfrm>
            <a:off x="831200" y="376498"/>
            <a:ext cx="3867300" cy="205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subTitle" idx="1"/>
          </p:nvPr>
        </p:nvSpPr>
        <p:spPr>
          <a:xfrm>
            <a:off x="831200" y="2314225"/>
            <a:ext cx="4224900" cy="1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41"/>
          <p:cNvSpPr/>
          <p:nvPr/>
        </p:nvSpPr>
        <p:spPr>
          <a:xfrm flipH="1">
            <a:off x="1158825" y="3827725"/>
            <a:ext cx="7985400" cy="1323000"/>
          </a:xfrm>
          <a:prstGeom prst="rect">
            <a:avLst/>
          </a:prstGeom>
          <a:solidFill>
            <a:srgbClr val="413B49">
              <a:alpha val="59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5D5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3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ctrTitle"/>
          </p:nvPr>
        </p:nvSpPr>
        <p:spPr>
          <a:xfrm>
            <a:off x="749100" y="507400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ctrTitle" idx="2"/>
          </p:nvPr>
        </p:nvSpPr>
        <p:spPr>
          <a:xfrm>
            <a:off x="2750155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1"/>
          </p:nvPr>
        </p:nvSpPr>
        <p:spPr>
          <a:xfrm>
            <a:off x="2750119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ctrTitle" idx="3"/>
          </p:nvPr>
        </p:nvSpPr>
        <p:spPr>
          <a:xfrm>
            <a:off x="4800201" y="18021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4"/>
          </p:nvPr>
        </p:nvSpPr>
        <p:spPr>
          <a:xfrm>
            <a:off x="4800165" y="2263575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ctrTitle" idx="5"/>
          </p:nvPr>
        </p:nvSpPr>
        <p:spPr>
          <a:xfrm>
            <a:off x="3794948" y="3600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subTitle" idx="6"/>
          </p:nvPr>
        </p:nvSpPr>
        <p:spPr>
          <a:xfrm>
            <a:off x="3753025" y="4061500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CUSTOM_5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subTitle" idx="1"/>
          </p:nvPr>
        </p:nvSpPr>
        <p:spPr>
          <a:xfrm>
            <a:off x="2336855" y="2792539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2"/>
          </p:nvPr>
        </p:nvSpPr>
        <p:spPr>
          <a:xfrm>
            <a:off x="4721655" y="2806554"/>
            <a:ext cx="2085600" cy="4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ctrTitle"/>
          </p:nvPr>
        </p:nvSpPr>
        <p:spPr>
          <a:xfrm flipH="1">
            <a:off x="4721600" y="507400"/>
            <a:ext cx="36732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ctrTitle" idx="3"/>
          </p:nvPr>
        </p:nvSpPr>
        <p:spPr>
          <a:xfrm>
            <a:off x="2229313" y="2712600"/>
            <a:ext cx="2300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ctrTitle" idx="4"/>
          </p:nvPr>
        </p:nvSpPr>
        <p:spPr>
          <a:xfrm>
            <a:off x="4572000" y="2712600"/>
            <a:ext cx="2384700" cy="26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81" name="Google Shape;81;p10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>
            <a:off x="-100" y="1"/>
            <a:ext cx="2218277" cy="20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">
  <p:cSld name="CUSTOM_7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 l="5517" t="7179" r="39802" b="1479"/>
          <a:stretch/>
        </p:blipFill>
        <p:spPr>
          <a:xfrm flipH="1">
            <a:off x="6925725" y="1"/>
            <a:ext cx="2218277" cy="208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>
            <a:spLocks noGrp="1"/>
          </p:cNvSpPr>
          <p:nvPr>
            <p:ph type="ctrTitle"/>
          </p:nvPr>
        </p:nvSpPr>
        <p:spPr>
          <a:xfrm flipH="1">
            <a:off x="749100" y="500825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CUSTOM_9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5" Type="http://schemas.openxmlformats.org/officeDocument/2006/relationships/theme" Target="../theme/theme3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2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quada One"/>
              <a:buNone/>
              <a:defRPr sz="2800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ighteous"/>
              <a:buNone/>
              <a:defRPr sz="2800">
                <a:solidFill>
                  <a:srgbClr val="FFFFFF"/>
                </a:solidFill>
                <a:latin typeface="Righteous"/>
                <a:ea typeface="Righteous"/>
                <a:cs typeface="Righteous"/>
                <a:sym typeface="Righteou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 Condensed Light"/>
              <a:buChar char="●"/>
              <a:defRPr sz="1800"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●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 Condensed Light"/>
              <a:buChar char="○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 Condensed Light"/>
              <a:buChar char="■"/>
              <a:defRPr>
                <a:solidFill>
                  <a:srgbClr val="FFFFFF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3438" y="0"/>
            <a:ext cx="7897132" cy="51435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6" r:id="rId5"/>
    <p:sldLayoutId id="2147483658" r:id="rId6"/>
    <p:sldLayoutId id="2147483660" r:id="rId7"/>
    <p:sldLayoutId id="214748366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●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○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200"/>
              <a:buFont typeface="Proxima Nova"/>
              <a:buChar char="■"/>
              <a:defRPr sz="12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Squada One"/>
              <a:buNone/>
              <a:defRPr sz="2800">
                <a:solidFill>
                  <a:srgbClr val="666666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●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66666"/>
              </a:buClr>
              <a:buSzPts val="1200"/>
              <a:buFont typeface="Roboto Slab Light"/>
              <a:buChar char="○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66666"/>
              </a:buClr>
              <a:buSzPts val="1200"/>
              <a:buFont typeface="Roboto Slab Light"/>
              <a:buChar char="■"/>
              <a:defRPr sz="12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 algn="r" rtl="0">
              <a:buNone/>
              <a:defRPr sz="1300">
                <a:solidFill>
                  <a:srgbClr val="666666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Squada+One?selection.family=Squada+On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onts.google.com/specimen/Roboto+Condens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X9RQ9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5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 dirty="0"/>
              <a:t>Distributed Learning Through Unity ML-Agents</a:t>
            </a:r>
            <a:endParaRPr sz="2800" dirty="0"/>
          </a:p>
        </p:txBody>
      </p:sp>
      <p:sp>
        <p:nvSpPr>
          <p:cNvPr id="305" name="Google Shape;305;p45"/>
          <p:cNvSpPr txBox="1">
            <a:spLocks noGrp="1"/>
          </p:cNvSpPr>
          <p:nvPr>
            <p:ph type="subTitle" idx="1"/>
          </p:nvPr>
        </p:nvSpPr>
        <p:spPr>
          <a:xfrm flipH="1">
            <a:off x="2750257" y="3636375"/>
            <a:ext cx="36435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By Christian Johnston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Distributed Computing CPSC 4387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Fall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893">
          <a:extLst>
            <a:ext uri="{FF2B5EF4-FFF2-40B4-BE49-F238E27FC236}">
              <a16:creationId xmlns:a16="http://schemas.microsoft.com/office/drawing/2014/main" id="{840C2F68-3A61-757D-6836-4CEF8994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0">
            <a:extLst>
              <a:ext uri="{FF2B5EF4-FFF2-40B4-BE49-F238E27FC236}">
                <a16:creationId xmlns:a16="http://schemas.microsoft.com/office/drawing/2014/main" id="{ED36D0B6-DA78-2746-EC8C-053B0AC61E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03</a:t>
            </a:r>
            <a:br>
              <a:rPr lang="es" dirty="0"/>
            </a:br>
            <a:r>
              <a:rPr lang="es" dirty="0"/>
              <a:t>Project Development</a:t>
            </a:r>
            <a:endParaRPr dirty="0"/>
          </a:p>
        </p:txBody>
      </p:sp>
      <p:sp>
        <p:nvSpPr>
          <p:cNvPr id="895" name="Google Shape;895;p70">
            <a:extLst>
              <a:ext uri="{FF2B5EF4-FFF2-40B4-BE49-F238E27FC236}">
                <a16:creationId xmlns:a16="http://schemas.microsoft.com/office/drawing/2014/main" id="{27F67E44-61C1-4185-03B0-01DA0C7E719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Project Choice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Early Troubleshooting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Shader Issues with URP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Coding and Adjustments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90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42">
          <a:extLst>
            <a:ext uri="{FF2B5EF4-FFF2-40B4-BE49-F238E27FC236}">
              <a16:creationId xmlns:a16="http://schemas.microsoft.com/office/drawing/2014/main" id="{66707378-5525-ED94-747A-E88CA5CF1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>
            <a:extLst>
              <a:ext uri="{FF2B5EF4-FFF2-40B4-BE49-F238E27FC236}">
                <a16:creationId xmlns:a16="http://schemas.microsoft.com/office/drawing/2014/main" id="{4E60EC4C-653D-CCAC-B59C-7CB82CF3A5C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59831" y="0"/>
            <a:ext cx="422433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Choosing The Project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B99E9D-9B2F-3924-99A4-71A4335CBCCC}"/>
              </a:ext>
            </a:extLst>
          </p:cNvPr>
          <p:cNvSpPr txBox="1"/>
          <p:nvPr/>
        </p:nvSpPr>
        <p:spPr>
          <a:xfrm>
            <a:off x="73813" y="704850"/>
            <a:ext cx="899637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To demonstrate different methods of distributed computing, I chose to show how by utilizing distributed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systems, a machine learning </a:t>
            </a:r>
            <a:r>
              <a:rPr lang="en-US" dirty="0">
                <a:solidFill>
                  <a:srgbClr val="FFFFFF"/>
                </a:solidFill>
              </a:rPr>
              <a:t>agent can improve its learning accuracy and performance over time.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 chose to use the ml-agents package because of its ease of access and available resources.  Unity has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many resources through ml-agents including </a:t>
            </a:r>
            <a:r>
              <a:rPr lang="en-US" dirty="0" err="1">
                <a:solidFill>
                  <a:srgbClr val="FFFFFF"/>
                </a:solidFill>
              </a:rPr>
              <a:t>Sentis</a:t>
            </a:r>
            <a:r>
              <a:rPr lang="en-US" dirty="0">
                <a:solidFill>
                  <a:srgbClr val="FFFFFF"/>
                </a:solidFill>
              </a:rPr>
              <a:t> to handle policies of machine learning agents in a Unity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environment.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While there are several sample environments deployed with the ml-agents package, I utilized the simplest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option to ensure proper operation.  I will be using the 3DBall balancing environment to demonstrate concepts.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The ML-Agents unity package is open source and is run through repositories on </a:t>
            </a:r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, so there may be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additional concerns regarding compatibility and version control.</a:t>
            </a:r>
          </a:p>
        </p:txBody>
      </p:sp>
    </p:spTree>
    <p:extLst>
      <p:ext uri="{BB962C8B-B14F-4D97-AF65-F5344CB8AC3E}">
        <p14:creationId xmlns:p14="http://schemas.microsoft.com/office/powerpoint/2010/main" val="2992232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73">
          <a:extLst>
            <a:ext uri="{FF2B5EF4-FFF2-40B4-BE49-F238E27FC236}">
              <a16:creationId xmlns:a16="http://schemas.microsoft.com/office/drawing/2014/main" id="{A29E6DB3-0A06-E232-50B9-518FCFEA1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>
            <a:extLst>
              <a:ext uri="{FF2B5EF4-FFF2-40B4-BE49-F238E27FC236}">
                <a16:creationId xmlns:a16="http://schemas.microsoft.com/office/drawing/2014/main" id="{B162C9A9-141C-E753-BD42-F217D790B05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16335" y="45438"/>
            <a:ext cx="5217739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Early Troubleshooting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B1013-85A7-377A-3D2D-7B0EB0218026}"/>
              </a:ext>
            </a:extLst>
          </p:cNvPr>
          <p:cNvSpPr txBox="1"/>
          <p:nvPr/>
        </p:nvSpPr>
        <p:spPr>
          <a:xfrm>
            <a:off x="0" y="1628775"/>
            <a:ext cx="919835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Installation:  Python package compatibility, Unity compatibility, ML-Agents test environments missing code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Python compatibility:  Because the ml-agents python package utilizes many individual resources in its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operation there were compatibility issues between </a:t>
            </a:r>
            <a:r>
              <a:rPr lang="en-US" dirty="0" err="1">
                <a:solidFill>
                  <a:srgbClr val="FFFFFF"/>
                </a:solidFill>
              </a:rPr>
              <a:t>numpy</a:t>
            </a:r>
            <a:r>
              <a:rPr lang="en-US" dirty="0">
                <a:solidFill>
                  <a:srgbClr val="FFFFFF"/>
                </a:solidFill>
              </a:rPr>
              <a:t> and </a:t>
            </a:r>
            <a:r>
              <a:rPr lang="en-US" dirty="0" err="1">
                <a:solidFill>
                  <a:srgbClr val="FFFFFF"/>
                </a:solidFill>
              </a:rPr>
              <a:t>tensorflow</a:t>
            </a:r>
            <a:r>
              <a:rPr lang="en-US" dirty="0">
                <a:solidFill>
                  <a:srgbClr val="FFFFFF"/>
                </a:solidFill>
              </a:rPr>
              <a:t>.  Solution:  Through trial and error,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it was determined that a private python environment utilizing custom versions of each package was the best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option.  A package environment ensured all packages used in this environment were compatible.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Unity version compatibility:  I was using an older version of unity that may not have had the proper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implementations and installations.  Solution:  I upgraded unity to unity 6, and I was able to get the packages to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properly implement within the unity environment.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Because open source projects are constantly under production, there may be bugs that will arise when new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commits are pushed to the repository and I encountered many files with missing code or scripts.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Solution:  I made sure that when downloading the project I used the latest stable version instead of bleeding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edge.  This solved issues with missing files although some of the other environments were still missing code.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2" name="Google Shape;7520;p83">
            <a:extLst>
              <a:ext uri="{FF2B5EF4-FFF2-40B4-BE49-F238E27FC236}">
                <a16:creationId xmlns:a16="http://schemas.microsoft.com/office/drawing/2014/main" id="{88E656EA-4953-A027-F1E7-9F0C52CF41D6}"/>
              </a:ext>
            </a:extLst>
          </p:cNvPr>
          <p:cNvGrpSpPr/>
          <p:nvPr/>
        </p:nvGrpSpPr>
        <p:grpSpPr>
          <a:xfrm rot="2574045">
            <a:off x="2602104" y="1003747"/>
            <a:ext cx="345362" cy="337218"/>
            <a:chOff x="-19802200" y="2416025"/>
            <a:chExt cx="309575" cy="302275"/>
          </a:xfrm>
        </p:grpSpPr>
        <p:sp>
          <p:nvSpPr>
            <p:cNvPr id="3" name="Google Shape;7521;p83">
              <a:extLst>
                <a:ext uri="{FF2B5EF4-FFF2-40B4-BE49-F238E27FC236}">
                  <a16:creationId xmlns:a16="http://schemas.microsoft.com/office/drawing/2014/main" id="{424D3763-DE7B-5413-2E61-DA5C132EF7D4}"/>
                </a:ext>
              </a:extLst>
            </p:cNvPr>
            <p:cNvSpPr/>
            <p:nvPr/>
          </p:nvSpPr>
          <p:spPr>
            <a:xfrm>
              <a:off x="-19602925" y="257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522;p83">
              <a:extLst>
                <a:ext uri="{FF2B5EF4-FFF2-40B4-BE49-F238E27FC236}">
                  <a16:creationId xmlns:a16="http://schemas.microsoft.com/office/drawing/2014/main" id="{DB8E27FE-43F3-6A7F-3694-E97CAB447362}"/>
                </a:ext>
              </a:extLst>
            </p:cNvPr>
            <p:cNvSpPr/>
            <p:nvPr/>
          </p:nvSpPr>
          <p:spPr>
            <a:xfrm>
              <a:off x="-19710825" y="2575925"/>
              <a:ext cx="18925" cy="17350"/>
            </a:xfrm>
            <a:custGeom>
              <a:avLst/>
              <a:gdLst/>
              <a:ahLst/>
              <a:cxnLst/>
              <a:rect l="l" t="t" r="r" b="b"/>
              <a:pathLst>
                <a:path w="757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523;p83">
              <a:extLst>
                <a:ext uri="{FF2B5EF4-FFF2-40B4-BE49-F238E27FC236}">
                  <a16:creationId xmlns:a16="http://schemas.microsoft.com/office/drawing/2014/main" id="{F0C2B5CE-B608-BFD3-FD34-EB11A58F76DA}"/>
                </a:ext>
              </a:extLst>
            </p:cNvPr>
            <p:cNvSpPr/>
            <p:nvPr/>
          </p:nvSpPr>
          <p:spPr>
            <a:xfrm>
              <a:off x="-19602925" y="261135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524;p83">
              <a:extLst>
                <a:ext uri="{FF2B5EF4-FFF2-40B4-BE49-F238E27FC236}">
                  <a16:creationId xmlns:a16="http://schemas.microsoft.com/office/drawing/2014/main" id="{D62F27E9-C2D2-78E9-7FC7-0DF5309302D5}"/>
                </a:ext>
              </a:extLst>
            </p:cNvPr>
            <p:cNvSpPr/>
            <p:nvPr/>
          </p:nvSpPr>
          <p:spPr>
            <a:xfrm>
              <a:off x="-19728150" y="261135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25;p83">
              <a:extLst>
                <a:ext uri="{FF2B5EF4-FFF2-40B4-BE49-F238E27FC236}">
                  <a16:creationId xmlns:a16="http://schemas.microsoft.com/office/drawing/2014/main" id="{41147E0F-87CA-971D-1037-D845300DFAD8}"/>
                </a:ext>
              </a:extLst>
            </p:cNvPr>
            <p:cNvSpPr/>
            <p:nvPr/>
          </p:nvSpPr>
          <p:spPr>
            <a:xfrm>
              <a:off x="-19802200" y="2416025"/>
              <a:ext cx="309575" cy="302275"/>
            </a:xfrm>
            <a:custGeom>
              <a:avLst/>
              <a:gdLst/>
              <a:ahLst/>
              <a:cxnLst/>
              <a:rect l="l" t="t" r="r" b="b"/>
              <a:pathLst>
                <a:path w="12383" h="12091" extrusionOk="0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7520;p83">
            <a:extLst>
              <a:ext uri="{FF2B5EF4-FFF2-40B4-BE49-F238E27FC236}">
                <a16:creationId xmlns:a16="http://schemas.microsoft.com/office/drawing/2014/main" id="{EC14E5E5-B2AB-421C-D520-20396C93959B}"/>
              </a:ext>
            </a:extLst>
          </p:cNvPr>
          <p:cNvGrpSpPr/>
          <p:nvPr/>
        </p:nvGrpSpPr>
        <p:grpSpPr>
          <a:xfrm rot="2574045">
            <a:off x="3084647" y="762687"/>
            <a:ext cx="345362" cy="337218"/>
            <a:chOff x="-19802200" y="2416025"/>
            <a:chExt cx="309575" cy="302275"/>
          </a:xfrm>
        </p:grpSpPr>
        <p:sp>
          <p:nvSpPr>
            <p:cNvPr id="9" name="Google Shape;7521;p83">
              <a:extLst>
                <a:ext uri="{FF2B5EF4-FFF2-40B4-BE49-F238E27FC236}">
                  <a16:creationId xmlns:a16="http://schemas.microsoft.com/office/drawing/2014/main" id="{C53F3645-57EA-D284-F998-384B835500BC}"/>
                </a:ext>
              </a:extLst>
            </p:cNvPr>
            <p:cNvSpPr/>
            <p:nvPr/>
          </p:nvSpPr>
          <p:spPr>
            <a:xfrm>
              <a:off x="-19602925" y="257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522;p83">
              <a:extLst>
                <a:ext uri="{FF2B5EF4-FFF2-40B4-BE49-F238E27FC236}">
                  <a16:creationId xmlns:a16="http://schemas.microsoft.com/office/drawing/2014/main" id="{E2E1D95E-0E8C-2D27-8671-91DFB3AD2935}"/>
                </a:ext>
              </a:extLst>
            </p:cNvPr>
            <p:cNvSpPr/>
            <p:nvPr/>
          </p:nvSpPr>
          <p:spPr>
            <a:xfrm>
              <a:off x="-19710825" y="2575925"/>
              <a:ext cx="18925" cy="17350"/>
            </a:xfrm>
            <a:custGeom>
              <a:avLst/>
              <a:gdLst/>
              <a:ahLst/>
              <a:cxnLst/>
              <a:rect l="l" t="t" r="r" b="b"/>
              <a:pathLst>
                <a:path w="757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523;p83">
              <a:extLst>
                <a:ext uri="{FF2B5EF4-FFF2-40B4-BE49-F238E27FC236}">
                  <a16:creationId xmlns:a16="http://schemas.microsoft.com/office/drawing/2014/main" id="{27E93A8B-5CBB-8024-FC04-93261D5474E9}"/>
                </a:ext>
              </a:extLst>
            </p:cNvPr>
            <p:cNvSpPr/>
            <p:nvPr/>
          </p:nvSpPr>
          <p:spPr>
            <a:xfrm>
              <a:off x="-19602925" y="261135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524;p83">
              <a:extLst>
                <a:ext uri="{FF2B5EF4-FFF2-40B4-BE49-F238E27FC236}">
                  <a16:creationId xmlns:a16="http://schemas.microsoft.com/office/drawing/2014/main" id="{C727AA6E-382E-C7DA-ED8A-0686EF6E3431}"/>
                </a:ext>
              </a:extLst>
            </p:cNvPr>
            <p:cNvSpPr/>
            <p:nvPr/>
          </p:nvSpPr>
          <p:spPr>
            <a:xfrm>
              <a:off x="-19728150" y="261135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525;p83">
              <a:extLst>
                <a:ext uri="{FF2B5EF4-FFF2-40B4-BE49-F238E27FC236}">
                  <a16:creationId xmlns:a16="http://schemas.microsoft.com/office/drawing/2014/main" id="{4FDAD061-A632-A9F0-4210-919BE0FE8F79}"/>
                </a:ext>
              </a:extLst>
            </p:cNvPr>
            <p:cNvSpPr/>
            <p:nvPr/>
          </p:nvSpPr>
          <p:spPr>
            <a:xfrm>
              <a:off x="-19802200" y="2416025"/>
              <a:ext cx="309575" cy="302275"/>
            </a:xfrm>
            <a:custGeom>
              <a:avLst/>
              <a:gdLst/>
              <a:ahLst/>
              <a:cxnLst/>
              <a:rect l="l" t="t" r="r" b="b"/>
              <a:pathLst>
                <a:path w="12383" h="12091" extrusionOk="0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7520;p83">
            <a:extLst>
              <a:ext uri="{FF2B5EF4-FFF2-40B4-BE49-F238E27FC236}">
                <a16:creationId xmlns:a16="http://schemas.microsoft.com/office/drawing/2014/main" id="{94BAA066-488F-5A7B-3B30-AF6E76E1559C}"/>
              </a:ext>
            </a:extLst>
          </p:cNvPr>
          <p:cNvGrpSpPr/>
          <p:nvPr/>
        </p:nvGrpSpPr>
        <p:grpSpPr>
          <a:xfrm rot="2574045">
            <a:off x="3041638" y="1192124"/>
            <a:ext cx="345362" cy="337218"/>
            <a:chOff x="-19802200" y="2416025"/>
            <a:chExt cx="309575" cy="302275"/>
          </a:xfrm>
        </p:grpSpPr>
        <p:sp>
          <p:nvSpPr>
            <p:cNvPr id="16" name="Google Shape;7521;p83">
              <a:extLst>
                <a:ext uri="{FF2B5EF4-FFF2-40B4-BE49-F238E27FC236}">
                  <a16:creationId xmlns:a16="http://schemas.microsoft.com/office/drawing/2014/main" id="{9E38C48C-E773-7472-12BB-F1BC94D3B387}"/>
                </a:ext>
              </a:extLst>
            </p:cNvPr>
            <p:cNvSpPr/>
            <p:nvPr/>
          </p:nvSpPr>
          <p:spPr>
            <a:xfrm>
              <a:off x="-19602925" y="257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522;p83">
              <a:extLst>
                <a:ext uri="{FF2B5EF4-FFF2-40B4-BE49-F238E27FC236}">
                  <a16:creationId xmlns:a16="http://schemas.microsoft.com/office/drawing/2014/main" id="{FEA6AE3A-1629-12AA-7824-A8DAA393359D}"/>
                </a:ext>
              </a:extLst>
            </p:cNvPr>
            <p:cNvSpPr/>
            <p:nvPr/>
          </p:nvSpPr>
          <p:spPr>
            <a:xfrm>
              <a:off x="-19710825" y="2575925"/>
              <a:ext cx="18925" cy="17350"/>
            </a:xfrm>
            <a:custGeom>
              <a:avLst/>
              <a:gdLst/>
              <a:ahLst/>
              <a:cxnLst/>
              <a:rect l="l" t="t" r="r" b="b"/>
              <a:pathLst>
                <a:path w="757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523;p83">
              <a:extLst>
                <a:ext uri="{FF2B5EF4-FFF2-40B4-BE49-F238E27FC236}">
                  <a16:creationId xmlns:a16="http://schemas.microsoft.com/office/drawing/2014/main" id="{4D619B2B-366C-29A3-C6EB-EF37C6FE29C0}"/>
                </a:ext>
              </a:extLst>
            </p:cNvPr>
            <p:cNvSpPr/>
            <p:nvPr/>
          </p:nvSpPr>
          <p:spPr>
            <a:xfrm>
              <a:off x="-19602925" y="261135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524;p83">
              <a:extLst>
                <a:ext uri="{FF2B5EF4-FFF2-40B4-BE49-F238E27FC236}">
                  <a16:creationId xmlns:a16="http://schemas.microsoft.com/office/drawing/2014/main" id="{ED7E10E8-8FA0-0815-3C1A-95C3337CCAE0}"/>
                </a:ext>
              </a:extLst>
            </p:cNvPr>
            <p:cNvSpPr/>
            <p:nvPr/>
          </p:nvSpPr>
          <p:spPr>
            <a:xfrm>
              <a:off x="-19728150" y="261135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525;p83">
              <a:extLst>
                <a:ext uri="{FF2B5EF4-FFF2-40B4-BE49-F238E27FC236}">
                  <a16:creationId xmlns:a16="http://schemas.microsoft.com/office/drawing/2014/main" id="{BC92C97E-A9FE-D42F-7BD9-5349F84EEE5F}"/>
                </a:ext>
              </a:extLst>
            </p:cNvPr>
            <p:cNvSpPr/>
            <p:nvPr/>
          </p:nvSpPr>
          <p:spPr>
            <a:xfrm>
              <a:off x="-19802200" y="2416025"/>
              <a:ext cx="309575" cy="302275"/>
            </a:xfrm>
            <a:custGeom>
              <a:avLst/>
              <a:gdLst/>
              <a:ahLst/>
              <a:cxnLst/>
              <a:rect l="l" t="t" r="r" b="b"/>
              <a:pathLst>
                <a:path w="12383" h="12091" extrusionOk="0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7520;p83">
            <a:extLst>
              <a:ext uri="{FF2B5EF4-FFF2-40B4-BE49-F238E27FC236}">
                <a16:creationId xmlns:a16="http://schemas.microsoft.com/office/drawing/2014/main" id="{9912A56E-292A-0BF5-D8C4-5D3516286B7A}"/>
              </a:ext>
            </a:extLst>
          </p:cNvPr>
          <p:cNvGrpSpPr/>
          <p:nvPr/>
        </p:nvGrpSpPr>
        <p:grpSpPr>
          <a:xfrm rot="18435793">
            <a:off x="7218498" y="1058042"/>
            <a:ext cx="345362" cy="337218"/>
            <a:chOff x="-19802200" y="2416025"/>
            <a:chExt cx="309575" cy="302275"/>
          </a:xfrm>
        </p:grpSpPr>
        <p:sp>
          <p:nvSpPr>
            <p:cNvPr id="22" name="Google Shape;7521;p83">
              <a:extLst>
                <a:ext uri="{FF2B5EF4-FFF2-40B4-BE49-F238E27FC236}">
                  <a16:creationId xmlns:a16="http://schemas.microsoft.com/office/drawing/2014/main" id="{D5F51EEA-F86E-3BB8-9589-A74172DAF9D3}"/>
                </a:ext>
              </a:extLst>
            </p:cNvPr>
            <p:cNvSpPr/>
            <p:nvPr/>
          </p:nvSpPr>
          <p:spPr>
            <a:xfrm>
              <a:off x="-19602925" y="257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7522;p83">
              <a:extLst>
                <a:ext uri="{FF2B5EF4-FFF2-40B4-BE49-F238E27FC236}">
                  <a16:creationId xmlns:a16="http://schemas.microsoft.com/office/drawing/2014/main" id="{F8EE0AF5-2BDF-C870-69C0-5DDB2F7FCA3E}"/>
                </a:ext>
              </a:extLst>
            </p:cNvPr>
            <p:cNvSpPr/>
            <p:nvPr/>
          </p:nvSpPr>
          <p:spPr>
            <a:xfrm>
              <a:off x="-19710825" y="2575925"/>
              <a:ext cx="18925" cy="17350"/>
            </a:xfrm>
            <a:custGeom>
              <a:avLst/>
              <a:gdLst/>
              <a:ahLst/>
              <a:cxnLst/>
              <a:rect l="l" t="t" r="r" b="b"/>
              <a:pathLst>
                <a:path w="757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7523;p83">
              <a:extLst>
                <a:ext uri="{FF2B5EF4-FFF2-40B4-BE49-F238E27FC236}">
                  <a16:creationId xmlns:a16="http://schemas.microsoft.com/office/drawing/2014/main" id="{887DF058-346E-3F18-79BA-F9B2C01A51D5}"/>
                </a:ext>
              </a:extLst>
            </p:cNvPr>
            <p:cNvSpPr/>
            <p:nvPr/>
          </p:nvSpPr>
          <p:spPr>
            <a:xfrm>
              <a:off x="-19602925" y="261135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7524;p83">
              <a:extLst>
                <a:ext uri="{FF2B5EF4-FFF2-40B4-BE49-F238E27FC236}">
                  <a16:creationId xmlns:a16="http://schemas.microsoft.com/office/drawing/2014/main" id="{66494067-1B42-48EE-BFD7-45EAE4845551}"/>
                </a:ext>
              </a:extLst>
            </p:cNvPr>
            <p:cNvSpPr/>
            <p:nvPr/>
          </p:nvSpPr>
          <p:spPr>
            <a:xfrm>
              <a:off x="-19728150" y="261135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7525;p83">
              <a:extLst>
                <a:ext uri="{FF2B5EF4-FFF2-40B4-BE49-F238E27FC236}">
                  <a16:creationId xmlns:a16="http://schemas.microsoft.com/office/drawing/2014/main" id="{CD5E9BEF-BA0E-10B4-3806-8B59695F9B74}"/>
                </a:ext>
              </a:extLst>
            </p:cNvPr>
            <p:cNvSpPr/>
            <p:nvPr/>
          </p:nvSpPr>
          <p:spPr>
            <a:xfrm>
              <a:off x="-19802200" y="2416025"/>
              <a:ext cx="309575" cy="302275"/>
            </a:xfrm>
            <a:custGeom>
              <a:avLst/>
              <a:gdLst/>
              <a:ahLst/>
              <a:cxnLst/>
              <a:rect l="l" t="t" r="r" b="b"/>
              <a:pathLst>
                <a:path w="12383" h="12091" extrusionOk="0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7520;p83">
            <a:extLst>
              <a:ext uri="{FF2B5EF4-FFF2-40B4-BE49-F238E27FC236}">
                <a16:creationId xmlns:a16="http://schemas.microsoft.com/office/drawing/2014/main" id="{0F5442CB-83B6-FEE6-7038-C55B3D4404AE}"/>
              </a:ext>
            </a:extLst>
          </p:cNvPr>
          <p:cNvGrpSpPr/>
          <p:nvPr/>
        </p:nvGrpSpPr>
        <p:grpSpPr>
          <a:xfrm rot="18435793">
            <a:off x="7469661" y="574631"/>
            <a:ext cx="345362" cy="337218"/>
            <a:chOff x="-19802200" y="2416025"/>
            <a:chExt cx="309575" cy="302275"/>
          </a:xfrm>
        </p:grpSpPr>
        <p:sp>
          <p:nvSpPr>
            <p:cNvPr id="28" name="Google Shape;7521;p83">
              <a:extLst>
                <a:ext uri="{FF2B5EF4-FFF2-40B4-BE49-F238E27FC236}">
                  <a16:creationId xmlns:a16="http://schemas.microsoft.com/office/drawing/2014/main" id="{0D1ABA2A-7ABD-953F-375E-4E569D5B5962}"/>
                </a:ext>
              </a:extLst>
            </p:cNvPr>
            <p:cNvSpPr/>
            <p:nvPr/>
          </p:nvSpPr>
          <p:spPr>
            <a:xfrm>
              <a:off x="-19602925" y="257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522;p83">
              <a:extLst>
                <a:ext uri="{FF2B5EF4-FFF2-40B4-BE49-F238E27FC236}">
                  <a16:creationId xmlns:a16="http://schemas.microsoft.com/office/drawing/2014/main" id="{9C7B84E2-5D40-717E-E74C-65C8E817FF07}"/>
                </a:ext>
              </a:extLst>
            </p:cNvPr>
            <p:cNvSpPr/>
            <p:nvPr/>
          </p:nvSpPr>
          <p:spPr>
            <a:xfrm>
              <a:off x="-19710825" y="2575925"/>
              <a:ext cx="18925" cy="17350"/>
            </a:xfrm>
            <a:custGeom>
              <a:avLst/>
              <a:gdLst/>
              <a:ahLst/>
              <a:cxnLst/>
              <a:rect l="l" t="t" r="r" b="b"/>
              <a:pathLst>
                <a:path w="757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523;p83">
              <a:extLst>
                <a:ext uri="{FF2B5EF4-FFF2-40B4-BE49-F238E27FC236}">
                  <a16:creationId xmlns:a16="http://schemas.microsoft.com/office/drawing/2014/main" id="{BE06D8A1-F537-6C40-1013-0514C2DAC69E}"/>
                </a:ext>
              </a:extLst>
            </p:cNvPr>
            <p:cNvSpPr/>
            <p:nvPr/>
          </p:nvSpPr>
          <p:spPr>
            <a:xfrm>
              <a:off x="-19602925" y="261135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524;p83">
              <a:extLst>
                <a:ext uri="{FF2B5EF4-FFF2-40B4-BE49-F238E27FC236}">
                  <a16:creationId xmlns:a16="http://schemas.microsoft.com/office/drawing/2014/main" id="{C3A9B04F-7BF4-6540-A79A-5A53854D20CF}"/>
                </a:ext>
              </a:extLst>
            </p:cNvPr>
            <p:cNvSpPr/>
            <p:nvPr/>
          </p:nvSpPr>
          <p:spPr>
            <a:xfrm>
              <a:off x="-19728150" y="261135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525;p83">
              <a:extLst>
                <a:ext uri="{FF2B5EF4-FFF2-40B4-BE49-F238E27FC236}">
                  <a16:creationId xmlns:a16="http://schemas.microsoft.com/office/drawing/2014/main" id="{AACC12F1-C861-358E-7167-18F11E804EA8}"/>
                </a:ext>
              </a:extLst>
            </p:cNvPr>
            <p:cNvSpPr/>
            <p:nvPr/>
          </p:nvSpPr>
          <p:spPr>
            <a:xfrm>
              <a:off x="-19802200" y="2416025"/>
              <a:ext cx="309575" cy="302275"/>
            </a:xfrm>
            <a:custGeom>
              <a:avLst/>
              <a:gdLst/>
              <a:ahLst/>
              <a:cxnLst/>
              <a:rect l="l" t="t" r="r" b="b"/>
              <a:pathLst>
                <a:path w="12383" h="12091" extrusionOk="0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" name="Google Shape;7520;p83">
            <a:extLst>
              <a:ext uri="{FF2B5EF4-FFF2-40B4-BE49-F238E27FC236}">
                <a16:creationId xmlns:a16="http://schemas.microsoft.com/office/drawing/2014/main" id="{0D0A7EAE-8E95-5168-4099-9CDB649A9C57}"/>
              </a:ext>
            </a:extLst>
          </p:cNvPr>
          <p:cNvGrpSpPr/>
          <p:nvPr/>
        </p:nvGrpSpPr>
        <p:grpSpPr>
          <a:xfrm rot="18435793">
            <a:off x="6829032" y="672407"/>
            <a:ext cx="345362" cy="337218"/>
            <a:chOff x="-19802200" y="2416025"/>
            <a:chExt cx="309575" cy="302275"/>
          </a:xfrm>
        </p:grpSpPr>
        <p:sp>
          <p:nvSpPr>
            <p:cNvPr id="34" name="Google Shape;7521;p83">
              <a:extLst>
                <a:ext uri="{FF2B5EF4-FFF2-40B4-BE49-F238E27FC236}">
                  <a16:creationId xmlns:a16="http://schemas.microsoft.com/office/drawing/2014/main" id="{C57DEBC3-F894-87A7-12F2-8FE0F7ACF074}"/>
                </a:ext>
              </a:extLst>
            </p:cNvPr>
            <p:cNvSpPr/>
            <p:nvPr/>
          </p:nvSpPr>
          <p:spPr>
            <a:xfrm>
              <a:off x="-19602925" y="257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522;p83">
              <a:extLst>
                <a:ext uri="{FF2B5EF4-FFF2-40B4-BE49-F238E27FC236}">
                  <a16:creationId xmlns:a16="http://schemas.microsoft.com/office/drawing/2014/main" id="{07ED7FD0-5654-766F-2B4B-046B7E73DD4F}"/>
                </a:ext>
              </a:extLst>
            </p:cNvPr>
            <p:cNvSpPr/>
            <p:nvPr/>
          </p:nvSpPr>
          <p:spPr>
            <a:xfrm>
              <a:off x="-19710825" y="2575925"/>
              <a:ext cx="18925" cy="17350"/>
            </a:xfrm>
            <a:custGeom>
              <a:avLst/>
              <a:gdLst/>
              <a:ahLst/>
              <a:cxnLst/>
              <a:rect l="l" t="t" r="r" b="b"/>
              <a:pathLst>
                <a:path w="757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56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523;p83">
              <a:extLst>
                <a:ext uri="{FF2B5EF4-FFF2-40B4-BE49-F238E27FC236}">
                  <a16:creationId xmlns:a16="http://schemas.microsoft.com/office/drawing/2014/main" id="{9662385E-AE5D-8BCA-97A3-504956494CE7}"/>
                </a:ext>
              </a:extLst>
            </p:cNvPr>
            <p:cNvSpPr/>
            <p:nvPr/>
          </p:nvSpPr>
          <p:spPr>
            <a:xfrm>
              <a:off x="-19602925" y="2611350"/>
              <a:ext cx="35475" cy="35475"/>
            </a:xfrm>
            <a:custGeom>
              <a:avLst/>
              <a:gdLst/>
              <a:ahLst/>
              <a:cxnLst/>
              <a:rect l="l" t="t" r="r" b="b"/>
              <a:pathLst>
                <a:path w="1419" h="1419" extrusionOk="0">
                  <a:moveTo>
                    <a:pt x="694" y="1"/>
                  </a:moveTo>
                  <a:cubicBezTo>
                    <a:pt x="316" y="1"/>
                    <a:pt x="1" y="316"/>
                    <a:pt x="1" y="694"/>
                  </a:cubicBezTo>
                  <a:cubicBezTo>
                    <a:pt x="1" y="1103"/>
                    <a:pt x="316" y="1418"/>
                    <a:pt x="694" y="1418"/>
                  </a:cubicBezTo>
                  <a:cubicBezTo>
                    <a:pt x="1103" y="1418"/>
                    <a:pt x="1418" y="1103"/>
                    <a:pt x="1418" y="694"/>
                  </a:cubicBezTo>
                  <a:cubicBezTo>
                    <a:pt x="1418" y="316"/>
                    <a:pt x="1103" y="1"/>
                    <a:pt x="694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524;p83">
              <a:extLst>
                <a:ext uri="{FF2B5EF4-FFF2-40B4-BE49-F238E27FC236}">
                  <a16:creationId xmlns:a16="http://schemas.microsoft.com/office/drawing/2014/main" id="{91E0379B-B1E3-8772-F4C5-FF56A8607373}"/>
                </a:ext>
              </a:extLst>
            </p:cNvPr>
            <p:cNvSpPr/>
            <p:nvPr/>
          </p:nvSpPr>
          <p:spPr>
            <a:xfrm>
              <a:off x="-19728150" y="2611350"/>
              <a:ext cx="35450" cy="35475"/>
            </a:xfrm>
            <a:custGeom>
              <a:avLst/>
              <a:gdLst/>
              <a:ahLst/>
              <a:cxnLst/>
              <a:rect l="l" t="t" r="r" b="b"/>
              <a:pathLst>
                <a:path w="1418" h="1419" extrusionOk="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cubicBezTo>
                    <a:pt x="0" y="1072"/>
                    <a:pt x="315" y="1418"/>
                    <a:pt x="725" y="1418"/>
                  </a:cubicBezTo>
                  <a:cubicBezTo>
                    <a:pt x="1103" y="1418"/>
                    <a:pt x="1418" y="1072"/>
                    <a:pt x="1418" y="694"/>
                  </a:cubicBez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525;p83">
              <a:extLst>
                <a:ext uri="{FF2B5EF4-FFF2-40B4-BE49-F238E27FC236}">
                  <a16:creationId xmlns:a16="http://schemas.microsoft.com/office/drawing/2014/main" id="{5EC690E8-1978-58BD-B5B9-15E45FCF01CC}"/>
                </a:ext>
              </a:extLst>
            </p:cNvPr>
            <p:cNvSpPr/>
            <p:nvPr/>
          </p:nvSpPr>
          <p:spPr>
            <a:xfrm>
              <a:off x="-19802200" y="2416025"/>
              <a:ext cx="309575" cy="302275"/>
            </a:xfrm>
            <a:custGeom>
              <a:avLst/>
              <a:gdLst/>
              <a:ahLst/>
              <a:cxnLst/>
              <a:rect l="l" t="t" r="r" b="b"/>
              <a:pathLst>
                <a:path w="12383" h="12091" extrusionOk="0">
                  <a:moveTo>
                    <a:pt x="6176" y="2080"/>
                  </a:moveTo>
                  <a:cubicBezTo>
                    <a:pt x="6711" y="2080"/>
                    <a:pt x="7121" y="2458"/>
                    <a:pt x="7215" y="2931"/>
                  </a:cubicBezTo>
                  <a:cubicBezTo>
                    <a:pt x="6869" y="2836"/>
                    <a:pt x="6554" y="2804"/>
                    <a:pt x="6176" y="2804"/>
                  </a:cubicBezTo>
                  <a:cubicBezTo>
                    <a:pt x="5829" y="2804"/>
                    <a:pt x="5483" y="2836"/>
                    <a:pt x="5168" y="2931"/>
                  </a:cubicBezTo>
                  <a:cubicBezTo>
                    <a:pt x="5231" y="2458"/>
                    <a:pt x="5672" y="2080"/>
                    <a:pt x="6176" y="2080"/>
                  </a:cubicBezTo>
                  <a:close/>
                  <a:moveTo>
                    <a:pt x="6176" y="3561"/>
                  </a:moveTo>
                  <a:cubicBezTo>
                    <a:pt x="6900" y="3561"/>
                    <a:pt x="7562" y="3750"/>
                    <a:pt x="8129" y="4065"/>
                  </a:cubicBezTo>
                  <a:cubicBezTo>
                    <a:pt x="7656" y="4600"/>
                    <a:pt x="6932" y="4978"/>
                    <a:pt x="6176" y="4978"/>
                  </a:cubicBezTo>
                  <a:cubicBezTo>
                    <a:pt x="5451" y="4978"/>
                    <a:pt x="4727" y="4600"/>
                    <a:pt x="4254" y="4065"/>
                  </a:cubicBezTo>
                  <a:cubicBezTo>
                    <a:pt x="4853" y="3750"/>
                    <a:pt x="5483" y="3561"/>
                    <a:pt x="6176" y="3561"/>
                  </a:cubicBezTo>
                  <a:close/>
                  <a:moveTo>
                    <a:pt x="6176" y="6932"/>
                  </a:moveTo>
                  <a:lnTo>
                    <a:pt x="7026" y="10555"/>
                  </a:lnTo>
                  <a:cubicBezTo>
                    <a:pt x="6743" y="10649"/>
                    <a:pt x="6459" y="10681"/>
                    <a:pt x="6176" y="10681"/>
                  </a:cubicBezTo>
                  <a:cubicBezTo>
                    <a:pt x="5924" y="10681"/>
                    <a:pt x="5640" y="10649"/>
                    <a:pt x="5357" y="10555"/>
                  </a:cubicBezTo>
                  <a:lnTo>
                    <a:pt x="6176" y="6932"/>
                  </a:lnTo>
                  <a:close/>
                  <a:moveTo>
                    <a:pt x="3655" y="4443"/>
                  </a:moveTo>
                  <a:cubicBezTo>
                    <a:pt x="4191" y="5073"/>
                    <a:pt x="4884" y="5514"/>
                    <a:pt x="5766" y="5640"/>
                  </a:cubicBezTo>
                  <a:lnTo>
                    <a:pt x="4538" y="11027"/>
                  </a:lnTo>
                  <a:cubicBezTo>
                    <a:pt x="3151" y="10366"/>
                    <a:pt x="2238" y="8979"/>
                    <a:pt x="2238" y="7436"/>
                  </a:cubicBezTo>
                  <a:cubicBezTo>
                    <a:pt x="2238" y="6239"/>
                    <a:pt x="2805" y="5167"/>
                    <a:pt x="3655" y="4443"/>
                  </a:cubicBezTo>
                  <a:close/>
                  <a:moveTo>
                    <a:pt x="8696" y="4443"/>
                  </a:moveTo>
                  <a:cubicBezTo>
                    <a:pt x="9578" y="5167"/>
                    <a:pt x="10114" y="6270"/>
                    <a:pt x="10114" y="7436"/>
                  </a:cubicBezTo>
                  <a:cubicBezTo>
                    <a:pt x="10082" y="8979"/>
                    <a:pt x="9232" y="10366"/>
                    <a:pt x="7846" y="11027"/>
                  </a:cubicBezTo>
                  <a:lnTo>
                    <a:pt x="6617" y="5640"/>
                  </a:lnTo>
                  <a:cubicBezTo>
                    <a:pt x="7499" y="5514"/>
                    <a:pt x="8192" y="5073"/>
                    <a:pt x="8696" y="4443"/>
                  </a:cubicBezTo>
                  <a:close/>
                  <a:moveTo>
                    <a:pt x="4727" y="1"/>
                  </a:moveTo>
                  <a:cubicBezTo>
                    <a:pt x="4538" y="1"/>
                    <a:pt x="4380" y="158"/>
                    <a:pt x="4380" y="347"/>
                  </a:cubicBezTo>
                  <a:cubicBezTo>
                    <a:pt x="4380" y="946"/>
                    <a:pt x="4664" y="1513"/>
                    <a:pt x="5073" y="1828"/>
                  </a:cubicBezTo>
                  <a:cubicBezTo>
                    <a:pt x="4664" y="2143"/>
                    <a:pt x="4380" y="2678"/>
                    <a:pt x="4380" y="3246"/>
                  </a:cubicBezTo>
                  <a:cubicBezTo>
                    <a:pt x="3592" y="3561"/>
                    <a:pt x="2931" y="4096"/>
                    <a:pt x="2395" y="4758"/>
                  </a:cubicBezTo>
                  <a:lnTo>
                    <a:pt x="1387" y="4380"/>
                  </a:lnTo>
                  <a:lnTo>
                    <a:pt x="725" y="3088"/>
                  </a:lnTo>
                  <a:cubicBezTo>
                    <a:pt x="657" y="2974"/>
                    <a:pt x="522" y="2893"/>
                    <a:pt x="393" y="2893"/>
                  </a:cubicBezTo>
                  <a:cubicBezTo>
                    <a:pt x="344" y="2893"/>
                    <a:pt x="296" y="2904"/>
                    <a:pt x="253" y="2931"/>
                  </a:cubicBezTo>
                  <a:cubicBezTo>
                    <a:pt x="95" y="2994"/>
                    <a:pt x="1" y="3246"/>
                    <a:pt x="95" y="3403"/>
                  </a:cubicBezTo>
                  <a:lnTo>
                    <a:pt x="788" y="4789"/>
                  </a:lnTo>
                  <a:cubicBezTo>
                    <a:pt x="820" y="4884"/>
                    <a:pt x="914" y="4978"/>
                    <a:pt x="977" y="4978"/>
                  </a:cubicBezTo>
                  <a:lnTo>
                    <a:pt x="2017" y="5356"/>
                  </a:lnTo>
                  <a:cubicBezTo>
                    <a:pt x="1734" y="5923"/>
                    <a:pt x="1545" y="6491"/>
                    <a:pt x="1513" y="7121"/>
                  </a:cubicBezTo>
                  <a:lnTo>
                    <a:pt x="410" y="7121"/>
                  </a:lnTo>
                  <a:cubicBezTo>
                    <a:pt x="190" y="7121"/>
                    <a:pt x="32" y="7278"/>
                    <a:pt x="32" y="7499"/>
                  </a:cubicBezTo>
                  <a:cubicBezTo>
                    <a:pt x="32" y="7688"/>
                    <a:pt x="190" y="7845"/>
                    <a:pt x="410" y="7845"/>
                  </a:cubicBezTo>
                  <a:lnTo>
                    <a:pt x="1513" y="7845"/>
                  </a:lnTo>
                  <a:cubicBezTo>
                    <a:pt x="1545" y="8475"/>
                    <a:pt x="1734" y="9074"/>
                    <a:pt x="2017" y="9610"/>
                  </a:cubicBezTo>
                  <a:lnTo>
                    <a:pt x="977" y="10019"/>
                  </a:lnTo>
                  <a:cubicBezTo>
                    <a:pt x="914" y="10051"/>
                    <a:pt x="820" y="10082"/>
                    <a:pt x="788" y="10177"/>
                  </a:cubicBezTo>
                  <a:lnTo>
                    <a:pt x="95" y="11594"/>
                  </a:lnTo>
                  <a:cubicBezTo>
                    <a:pt x="1" y="11752"/>
                    <a:pt x="95" y="11972"/>
                    <a:pt x="253" y="12067"/>
                  </a:cubicBezTo>
                  <a:cubicBezTo>
                    <a:pt x="292" y="12083"/>
                    <a:pt x="336" y="12091"/>
                    <a:pt x="380" y="12091"/>
                  </a:cubicBezTo>
                  <a:cubicBezTo>
                    <a:pt x="513" y="12091"/>
                    <a:pt x="655" y="12020"/>
                    <a:pt x="725" y="11878"/>
                  </a:cubicBezTo>
                  <a:lnTo>
                    <a:pt x="1387" y="10586"/>
                  </a:lnTo>
                  <a:lnTo>
                    <a:pt x="2395" y="10208"/>
                  </a:lnTo>
                  <a:cubicBezTo>
                    <a:pt x="2962" y="10933"/>
                    <a:pt x="3718" y="11531"/>
                    <a:pt x="4664" y="11846"/>
                  </a:cubicBezTo>
                  <a:cubicBezTo>
                    <a:pt x="4706" y="11868"/>
                    <a:pt x="4750" y="11878"/>
                    <a:pt x="4794" y="11878"/>
                  </a:cubicBezTo>
                  <a:cubicBezTo>
                    <a:pt x="4944" y="11878"/>
                    <a:pt x="5087" y="11758"/>
                    <a:pt x="5136" y="11563"/>
                  </a:cubicBezTo>
                  <a:lnTo>
                    <a:pt x="5199" y="11248"/>
                  </a:lnTo>
                  <a:cubicBezTo>
                    <a:pt x="5514" y="11342"/>
                    <a:pt x="5829" y="11374"/>
                    <a:pt x="6176" y="11374"/>
                  </a:cubicBezTo>
                  <a:cubicBezTo>
                    <a:pt x="6491" y="11374"/>
                    <a:pt x="6869" y="11342"/>
                    <a:pt x="7184" y="11248"/>
                  </a:cubicBezTo>
                  <a:lnTo>
                    <a:pt x="7247" y="11563"/>
                  </a:lnTo>
                  <a:cubicBezTo>
                    <a:pt x="7275" y="11756"/>
                    <a:pt x="7471" y="11852"/>
                    <a:pt x="7646" y="11852"/>
                  </a:cubicBezTo>
                  <a:cubicBezTo>
                    <a:pt x="7671" y="11852"/>
                    <a:pt x="7696" y="11850"/>
                    <a:pt x="7720" y="11846"/>
                  </a:cubicBezTo>
                  <a:cubicBezTo>
                    <a:pt x="8633" y="11531"/>
                    <a:pt x="9421" y="10933"/>
                    <a:pt x="9956" y="10208"/>
                  </a:cubicBezTo>
                  <a:lnTo>
                    <a:pt x="10996" y="10586"/>
                  </a:lnTo>
                  <a:lnTo>
                    <a:pt x="11658" y="11878"/>
                  </a:lnTo>
                  <a:cubicBezTo>
                    <a:pt x="11729" y="12020"/>
                    <a:pt x="11870" y="12091"/>
                    <a:pt x="12003" y="12091"/>
                  </a:cubicBezTo>
                  <a:cubicBezTo>
                    <a:pt x="12048" y="12091"/>
                    <a:pt x="12091" y="12083"/>
                    <a:pt x="12130" y="12067"/>
                  </a:cubicBezTo>
                  <a:cubicBezTo>
                    <a:pt x="12288" y="11972"/>
                    <a:pt x="12382" y="11720"/>
                    <a:pt x="12288" y="11594"/>
                  </a:cubicBezTo>
                  <a:lnTo>
                    <a:pt x="11500" y="10177"/>
                  </a:lnTo>
                  <a:cubicBezTo>
                    <a:pt x="11469" y="10082"/>
                    <a:pt x="11374" y="10019"/>
                    <a:pt x="11311" y="10019"/>
                  </a:cubicBezTo>
                  <a:lnTo>
                    <a:pt x="10271" y="9610"/>
                  </a:lnTo>
                  <a:cubicBezTo>
                    <a:pt x="10555" y="9074"/>
                    <a:pt x="10712" y="8475"/>
                    <a:pt x="10807" y="7845"/>
                  </a:cubicBezTo>
                  <a:lnTo>
                    <a:pt x="11910" y="7845"/>
                  </a:lnTo>
                  <a:cubicBezTo>
                    <a:pt x="12099" y="7845"/>
                    <a:pt x="12256" y="7688"/>
                    <a:pt x="12256" y="7499"/>
                  </a:cubicBezTo>
                  <a:cubicBezTo>
                    <a:pt x="12256" y="7278"/>
                    <a:pt x="12099" y="7121"/>
                    <a:pt x="11910" y="7121"/>
                  </a:cubicBezTo>
                  <a:lnTo>
                    <a:pt x="10807" y="7121"/>
                  </a:lnTo>
                  <a:cubicBezTo>
                    <a:pt x="10775" y="6491"/>
                    <a:pt x="10555" y="5923"/>
                    <a:pt x="10271" y="5356"/>
                  </a:cubicBezTo>
                  <a:lnTo>
                    <a:pt x="11311" y="4978"/>
                  </a:lnTo>
                  <a:cubicBezTo>
                    <a:pt x="11374" y="4915"/>
                    <a:pt x="11469" y="4884"/>
                    <a:pt x="11500" y="4789"/>
                  </a:cubicBezTo>
                  <a:lnTo>
                    <a:pt x="12225" y="3403"/>
                  </a:lnTo>
                  <a:cubicBezTo>
                    <a:pt x="12288" y="3214"/>
                    <a:pt x="12225" y="2994"/>
                    <a:pt x="12067" y="2931"/>
                  </a:cubicBezTo>
                  <a:cubicBezTo>
                    <a:pt x="12024" y="2904"/>
                    <a:pt x="11973" y="2893"/>
                    <a:pt x="11922" y="2893"/>
                  </a:cubicBezTo>
                  <a:cubicBezTo>
                    <a:pt x="11785" y="2893"/>
                    <a:pt x="11640" y="2974"/>
                    <a:pt x="11595" y="3088"/>
                  </a:cubicBezTo>
                  <a:lnTo>
                    <a:pt x="10902" y="4380"/>
                  </a:lnTo>
                  <a:lnTo>
                    <a:pt x="9893" y="4758"/>
                  </a:lnTo>
                  <a:cubicBezTo>
                    <a:pt x="9389" y="4096"/>
                    <a:pt x="8696" y="3561"/>
                    <a:pt x="7909" y="3246"/>
                  </a:cubicBezTo>
                  <a:cubicBezTo>
                    <a:pt x="7909" y="2647"/>
                    <a:pt x="7656" y="2143"/>
                    <a:pt x="7215" y="1828"/>
                  </a:cubicBezTo>
                  <a:cubicBezTo>
                    <a:pt x="7656" y="1450"/>
                    <a:pt x="7909" y="946"/>
                    <a:pt x="7909" y="347"/>
                  </a:cubicBezTo>
                  <a:cubicBezTo>
                    <a:pt x="7909" y="158"/>
                    <a:pt x="7751" y="1"/>
                    <a:pt x="7562" y="1"/>
                  </a:cubicBezTo>
                  <a:cubicBezTo>
                    <a:pt x="7373" y="1"/>
                    <a:pt x="7215" y="158"/>
                    <a:pt x="7215" y="347"/>
                  </a:cubicBezTo>
                  <a:cubicBezTo>
                    <a:pt x="7215" y="946"/>
                    <a:pt x="6743" y="1450"/>
                    <a:pt x="6144" y="1450"/>
                  </a:cubicBezTo>
                  <a:cubicBezTo>
                    <a:pt x="5546" y="1450"/>
                    <a:pt x="5073" y="946"/>
                    <a:pt x="5073" y="347"/>
                  </a:cubicBezTo>
                  <a:cubicBezTo>
                    <a:pt x="5073" y="158"/>
                    <a:pt x="4916" y="1"/>
                    <a:pt x="4727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5278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90">
          <a:extLst>
            <a:ext uri="{FF2B5EF4-FFF2-40B4-BE49-F238E27FC236}">
              <a16:creationId xmlns:a16="http://schemas.microsoft.com/office/drawing/2014/main" id="{A42FF944-D458-7649-50C7-3CFB1D3A4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>
            <a:extLst>
              <a:ext uri="{FF2B5EF4-FFF2-40B4-BE49-F238E27FC236}">
                <a16:creationId xmlns:a16="http://schemas.microsoft.com/office/drawing/2014/main" id="{D36F223F-F55F-618F-E675-ACEC12CA5E2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7587" y="67438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Shader Issues with URP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54F9E-E483-1C0E-B97D-707E5A109D30}"/>
              </a:ext>
            </a:extLst>
          </p:cNvPr>
          <p:cNvSpPr txBox="1"/>
          <p:nvPr/>
        </p:nvSpPr>
        <p:spPr>
          <a:xfrm>
            <a:off x="238125" y="1166813"/>
            <a:ext cx="86405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URP is the Universal Render Pipeline, which is a scripting resource built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upon Unity’s Scriptable Render Pipeline (SRP) framework.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While impressive and containing many resources for rendering and shaders,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I found it to change how my unity environments rendered textures and I was unable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to utilize the resources in their default state.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 solution was to check all of the shader options until I found that Autodesk Interactive shaders were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compatible with the environment and textures but had to be utilized through the URP.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69837B-B9F1-86A8-6930-825B8437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11" y="3444514"/>
            <a:ext cx="1026076" cy="10643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50E523-93B0-C4C4-2E6A-DD2042901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67" y="3444514"/>
            <a:ext cx="1103857" cy="106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45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42">
          <a:extLst>
            <a:ext uri="{FF2B5EF4-FFF2-40B4-BE49-F238E27FC236}">
              <a16:creationId xmlns:a16="http://schemas.microsoft.com/office/drawing/2014/main" id="{C6A846CA-4416-7CB2-53B1-6A3175BAC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>
            <a:extLst>
              <a:ext uri="{FF2B5EF4-FFF2-40B4-BE49-F238E27FC236}">
                <a16:creationId xmlns:a16="http://schemas.microsoft.com/office/drawing/2014/main" id="{E8208526-DAD6-BEE0-AA31-B07EAD32088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59831" y="0"/>
            <a:ext cx="422433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Coding Adjustments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BD6B74-2870-079B-BCCC-F5976BDBEA6B}"/>
              </a:ext>
            </a:extLst>
          </p:cNvPr>
          <p:cNvSpPr txBox="1"/>
          <p:nvPr/>
        </p:nvSpPr>
        <p:spPr>
          <a:xfrm>
            <a:off x="314325" y="819150"/>
            <a:ext cx="900599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Because of the issues inherent in the open source repository, there were several issues that had to be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addressed.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In the </a:t>
            </a:r>
            <a:r>
              <a:rPr lang="en-US" dirty="0" err="1">
                <a:solidFill>
                  <a:srgbClr val="FFFFFF"/>
                </a:solidFill>
              </a:rPr>
              <a:t>ModelOverrider</a:t>
            </a:r>
            <a:r>
              <a:rPr lang="en-US" dirty="0">
                <a:solidFill>
                  <a:srgbClr val="FFFFFF"/>
                </a:solidFill>
              </a:rPr>
              <a:t> script there was an error with loading the model asset data through </a:t>
            </a:r>
            <a:r>
              <a:rPr lang="en-US" dirty="0" err="1">
                <a:solidFill>
                  <a:srgbClr val="FFFFFF"/>
                </a:solidFill>
              </a:rPr>
              <a:t>Sentis</a:t>
            </a:r>
            <a:r>
              <a:rPr lang="en-US" dirty="0">
                <a:solidFill>
                  <a:srgbClr val="FFFFFF"/>
                </a:solidFill>
              </a:rPr>
              <a:t>, and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because </a:t>
            </a:r>
            <a:r>
              <a:rPr lang="en-US" dirty="0" err="1">
                <a:solidFill>
                  <a:srgbClr val="FFFFFF"/>
                </a:solidFill>
              </a:rPr>
              <a:t>Sentis</a:t>
            </a:r>
            <a:r>
              <a:rPr lang="en-US" dirty="0">
                <a:solidFill>
                  <a:srgbClr val="FFFFFF"/>
                </a:solidFill>
              </a:rPr>
              <a:t> is not open source, I was unable to edit and fix where the error was.  The issue arose from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one of the class definitions being an internal class rather than a public class, and therefore was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unaccessible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The solution seemed to be to remove the access to the </a:t>
            </a:r>
            <a:r>
              <a:rPr lang="en-US" dirty="0" err="1">
                <a:solidFill>
                  <a:srgbClr val="FFFFFF"/>
                </a:solidFill>
              </a:rPr>
              <a:t>Sentis</a:t>
            </a:r>
            <a:r>
              <a:rPr lang="en-US" dirty="0">
                <a:solidFill>
                  <a:srgbClr val="FFFFFF"/>
                </a:solidFill>
              </a:rPr>
              <a:t> model data through that particular function and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operation resumed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AED7AC-5F5E-569C-48D3-70E448F1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80" y="2635032"/>
            <a:ext cx="2886507" cy="599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307AAC7-80ED-5E58-2868-34CDBED0E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181" y="2571750"/>
            <a:ext cx="2691144" cy="95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03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893">
          <a:extLst>
            <a:ext uri="{FF2B5EF4-FFF2-40B4-BE49-F238E27FC236}">
              <a16:creationId xmlns:a16="http://schemas.microsoft.com/office/drawing/2014/main" id="{780D5FC6-EC85-E154-600E-B5BD1275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0">
            <a:extLst>
              <a:ext uri="{FF2B5EF4-FFF2-40B4-BE49-F238E27FC236}">
                <a16:creationId xmlns:a16="http://schemas.microsoft.com/office/drawing/2014/main" id="{7438E1A1-A956-1613-215B-5ED2CF297C6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04</a:t>
            </a:r>
            <a:br>
              <a:rPr lang="es" dirty="0"/>
            </a:br>
            <a:r>
              <a:rPr lang="es" dirty="0"/>
              <a:t>Project Presentation</a:t>
            </a:r>
            <a:endParaRPr dirty="0"/>
          </a:p>
        </p:txBody>
      </p:sp>
      <p:sp>
        <p:nvSpPr>
          <p:cNvPr id="895" name="Google Shape;895;p70">
            <a:extLst>
              <a:ext uri="{FF2B5EF4-FFF2-40B4-BE49-F238E27FC236}">
                <a16:creationId xmlns:a16="http://schemas.microsoft.com/office/drawing/2014/main" id="{56D37030-1755-0DDF-F190-2EFE0F7C7F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Training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Tensorflow</a:t>
            </a:r>
            <a:r>
              <a:rPr lang="en-US" dirty="0">
                <a:solidFill>
                  <a:srgbClr val="FFFFFF"/>
                </a:solidFill>
              </a:rPr>
              <a:t> Report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569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42">
          <a:extLst>
            <a:ext uri="{FF2B5EF4-FFF2-40B4-BE49-F238E27FC236}">
              <a16:creationId xmlns:a16="http://schemas.microsoft.com/office/drawing/2014/main" id="{7BE91881-0535-1D8E-4595-E3B885C31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>
            <a:extLst>
              <a:ext uri="{FF2B5EF4-FFF2-40B4-BE49-F238E27FC236}">
                <a16:creationId xmlns:a16="http://schemas.microsoft.com/office/drawing/2014/main" id="{4B000372-3AB4-AAF1-F102-2CEF16CC3D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59831" y="0"/>
            <a:ext cx="3045619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Training The Model</a:t>
            </a:r>
            <a:endParaRPr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3F99A-057A-5D6A-CC2F-0F0C9758F3C4}"/>
              </a:ext>
            </a:extLst>
          </p:cNvPr>
          <p:cNvSpPr txBox="1"/>
          <p:nvPr/>
        </p:nvSpPr>
        <p:spPr>
          <a:xfrm>
            <a:off x="347663" y="895350"/>
            <a:ext cx="87366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For the purposes of this demonstration we will specify the training parameters as the default parameters: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(these are the ones we should be concerned with)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learning rate: 0.0003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Epochs: 3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Max Steps: 500000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Reward value: 1.0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84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73">
          <a:extLst>
            <a:ext uri="{FF2B5EF4-FFF2-40B4-BE49-F238E27FC236}">
              <a16:creationId xmlns:a16="http://schemas.microsoft.com/office/drawing/2014/main" id="{A7CDD7DF-5F78-AF7C-C181-69AF9F38A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>
            <a:extLst>
              <a:ext uri="{FF2B5EF4-FFF2-40B4-BE49-F238E27FC236}">
                <a16:creationId xmlns:a16="http://schemas.microsoft.com/office/drawing/2014/main" id="{7808BAD5-FD10-19F0-4E1A-A965B827222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716335" y="45438"/>
            <a:ext cx="5217739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Tensorflow</a:t>
            </a:r>
            <a:r>
              <a:rPr lang="en-US" dirty="0"/>
              <a:t> Report</a:t>
            </a:r>
            <a:endParaRPr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1410B0C-4A3D-B6CC-B6C5-3ECF757C9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264" y="1056991"/>
            <a:ext cx="3114949" cy="323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69"/>
          <p:cNvSpPr txBox="1">
            <a:spLocks noGrp="1"/>
          </p:cNvSpPr>
          <p:nvPr>
            <p:ph type="ctrTitle"/>
          </p:nvPr>
        </p:nvSpPr>
        <p:spPr>
          <a:xfrm flipH="1">
            <a:off x="1375550" y="3092475"/>
            <a:ext cx="6393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THANKS!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3"/>
          <p:cNvSpPr txBox="1">
            <a:spLocks noGrp="1"/>
          </p:cNvSpPr>
          <p:nvPr>
            <p:ph type="title" idx="4294967295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Fonts &amp; colors used</a:t>
            </a:r>
            <a:endParaRPr>
              <a:solidFill>
                <a:srgbClr val="FFFFFF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915" name="Google Shape;915;p73"/>
          <p:cNvSpPr txBox="1">
            <a:spLocks noGrp="1"/>
          </p:cNvSpPr>
          <p:nvPr>
            <p:ph type="body" idx="4294967295"/>
          </p:nvPr>
        </p:nvSpPr>
        <p:spPr>
          <a:xfrm>
            <a:off x="1068100" y="1457875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This presentation has been made using the following fonts: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16" name="Google Shape;916;p73"/>
          <p:cNvSpPr txBox="1">
            <a:spLocks noGrp="1"/>
          </p:cNvSpPr>
          <p:nvPr>
            <p:ph type="body" idx="4294967295"/>
          </p:nvPr>
        </p:nvSpPr>
        <p:spPr>
          <a:xfrm>
            <a:off x="1068100" y="1919049"/>
            <a:ext cx="7047300" cy="125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EFEFEF"/>
                </a:solidFill>
              </a:rPr>
              <a:t>Roboto Squada One</a:t>
            </a:r>
            <a:endParaRPr b="1">
              <a:solidFill>
                <a:srgbClr val="EFEFE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https://fonts.google.com/specimen/Squada+One?selection.family=Squada+One</a:t>
            </a:r>
            <a:r>
              <a:rPr lang="es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rgbClr val="FFFFFF"/>
                </a:solidFill>
              </a:rPr>
              <a:t>Roboto Condensed</a:t>
            </a:r>
            <a:endParaRPr b="1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</a:rPr>
              <a:t>(</a:t>
            </a:r>
            <a:r>
              <a:rPr lang="es">
                <a:solidFill>
                  <a:srgbClr val="FFFFF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https://fonts.google.com/specimen/Roboto+Condensed</a:t>
            </a:r>
            <a:r>
              <a:rPr lang="es">
                <a:solidFill>
                  <a:srgbClr val="FFFFFF"/>
                </a:solidFill>
              </a:rPr>
              <a:t>)</a:t>
            </a:r>
            <a:endParaRPr>
              <a:solidFill>
                <a:srgbClr val="FFFFFF"/>
              </a:solidFill>
            </a:endParaRPr>
          </a:p>
        </p:txBody>
      </p:sp>
      <p:grpSp>
        <p:nvGrpSpPr>
          <p:cNvPr id="917" name="Google Shape;917;p73"/>
          <p:cNvGrpSpPr/>
          <p:nvPr/>
        </p:nvGrpSpPr>
        <p:grpSpPr>
          <a:xfrm>
            <a:off x="1640401" y="3550879"/>
            <a:ext cx="5863203" cy="724862"/>
            <a:chOff x="1640401" y="3550879"/>
            <a:chExt cx="5863203" cy="724862"/>
          </a:xfrm>
        </p:grpSpPr>
        <p:grpSp>
          <p:nvGrpSpPr>
            <p:cNvPr id="918" name="Google Shape;918;p73"/>
            <p:cNvGrpSpPr/>
            <p:nvPr/>
          </p:nvGrpSpPr>
          <p:grpSpPr>
            <a:xfrm>
              <a:off x="1640413" y="3550879"/>
              <a:ext cx="4842768" cy="724862"/>
              <a:chOff x="2170376" y="3550879"/>
              <a:chExt cx="4842768" cy="724862"/>
            </a:xfrm>
          </p:grpSpPr>
          <p:grpSp>
            <p:nvGrpSpPr>
              <p:cNvPr id="919" name="Google Shape;919;p73"/>
              <p:cNvGrpSpPr/>
              <p:nvPr/>
            </p:nvGrpSpPr>
            <p:grpSpPr>
              <a:xfrm>
                <a:off x="2170376" y="3550879"/>
                <a:ext cx="760615" cy="724862"/>
                <a:chOff x="2072503" y="3521476"/>
                <a:chExt cx="791400" cy="754200"/>
              </a:xfrm>
            </p:grpSpPr>
            <p:sp>
              <p:nvSpPr>
                <p:cNvPr id="920" name="Google Shape;920;p73"/>
                <p:cNvSpPr/>
                <p:nvPr/>
              </p:nvSpPr>
              <p:spPr>
                <a:xfrm>
                  <a:off x="2072503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73763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921" name="Google Shape;921;p73"/>
                <p:cNvSpPr txBox="1"/>
                <p:nvPr/>
              </p:nvSpPr>
              <p:spPr>
                <a:xfrm>
                  <a:off x="207250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chemeClr val="lt1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#073763</a:t>
                  </a:r>
                  <a:endParaRPr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  <p:grpSp>
            <p:nvGrpSpPr>
              <p:cNvPr id="922" name="Google Shape;922;p73"/>
              <p:cNvGrpSpPr/>
              <p:nvPr/>
            </p:nvGrpSpPr>
            <p:grpSpPr>
              <a:xfrm>
                <a:off x="3190910" y="3550879"/>
                <a:ext cx="760615" cy="724862"/>
                <a:chOff x="3134343" y="3521476"/>
                <a:chExt cx="791400" cy="754200"/>
              </a:xfrm>
            </p:grpSpPr>
            <p:sp>
              <p:nvSpPr>
                <p:cNvPr id="923" name="Google Shape;923;p73"/>
                <p:cNvSpPr/>
                <p:nvPr/>
              </p:nvSpPr>
              <p:spPr>
                <a:xfrm>
                  <a:off x="3134343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423864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73"/>
                <p:cNvSpPr txBox="1"/>
                <p:nvPr/>
              </p:nvSpPr>
              <p:spPr>
                <a:xfrm>
                  <a:off x="313434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rgbClr val="FFFFFF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#0b5394</a:t>
                  </a:r>
                  <a:endParaRPr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  <p:grpSp>
            <p:nvGrpSpPr>
              <p:cNvPr id="925" name="Google Shape;925;p73"/>
              <p:cNvGrpSpPr/>
              <p:nvPr/>
            </p:nvGrpSpPr>
            <p:grpSpPr>
              <a:xfrm>
                <a:off x="4211439" y="3550879"/>
                <a:ext cx="760620" cy="724862"/>
                <a:chOff x="4196177" y="3521476"/>
                <a:chExt cx="791405" cy="754200"/>
              </a:xfrm>
            </p:grpSpPr>
            <p:sp>
              <p:nvSpPr>
                <p:cNvPr id="926" name="Google Shape;926;p73"/>
                <p:cNvSpPr/>
                <p:nvPr/>
              </p:nvSpPr>
              <p:spPr>
                <a:xfrm>
                  <a:off x="4196177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927" name="Google Shape;927;p73"/>
                <p:cNvSpPr txBox="1"/>
                <p:nvPr/>
              </p:nvSpPr>
              <p:spPr>
                <a:xfrm>
                  <a:off x="419618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rgbClr val="FFFFFF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#3d85c6</a:t>
                  </a:r>
                  <a:endParaRPr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  <p:grpSp>
            <p:nvGrpSpPr>
              <p:cNvPr id="928" name="Google Shape;928;p73"/>
              <p:cNvGrpSpPr/>
              <p:nvPr/>
            </p:nvGrpSpPr>
            <p:grpSpPr>
              <a:xfrm>
                <a:off x="6252519" y="3550879"/>
                <a:ext cx="760625" cy="724862"/>
                <a:chOff x="5258012" y="3521476"/>
                <a:chExt cx="791411" cy="754200"/>
              </a:xfrm>
            </p:grpSpPr>
            <p:sp>
              <p:nvSpPr>
                <p:cNvPr id="929" name="Google Shape;929;p73"/>
                <p:cNvSpPr/>
                <p:nvPr/>
              </p:nvSpPr>
              <p:spPr>
                <a:xfrm>
                  <a:off x="5258012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930" name="Google Shape;930;p73"/>
                <p:cNvSpPr txBox="1"/>
                <p:nvPr/>
              </p:nvSpPr>
              <p:spPr>
                <a:xfrm>
                  <a:off x="525802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rgbClr val="FFFFFF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#00d6c0</a:t>
                  </a:r>
                  <a:endParaRPr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  <p:grpSp>
            <p:nvGrpSpPr>
              <p:cNvPr id="931" name="Google Shape;931;p73"/>
              <p:cNvGrpSpPr/>
              <p:nvPr/>
            </p:nvGrpSpPr>
            <p:grpSpPr>
              <a:xfrm>
                <a:off x="5231985" y="3550879"/>
                <a:ext cx="760615" cy="724862"/>
                <a:chOff x="3134343" y="3521476"/>
                <a:chExt cx="791400" cy="754200"/>
              </a:xfrm>
            </p:grpSpPr>
            <p:sp>
              <p:nvSpPr>
                <p:cNvPr id="932" name="Google Shape;932;p73"/>
                <p:cNvSpPr/>
                <p:nvPr/>
              </p:nvSpPr>
              <p:spPr>
                <a:xfrm>
                  <a:off x="3134343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FEFE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73"/>
                <p:cNvSpPr txBox="1"/>
                <p:nvPr/>
              </p:nvSpPr>
              <p:spPr>
                <a:xfrm>
                  <a:off x="313434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rgbClr val="FFFFFF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#9ba2ff</a:t>
                  </a:r>
                  <a:endParaRPr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</p:grpSp>
        <p:grpSp>
          <p:nvGrpSpPr>
            <p:cNvPr id="934" name="Google Shape;934;p73"/>
            <p:cNvGrpSpPr/>
            <p:nvPr/>
          </p:nvGrpSpPr>
          <p:grpSpPr>
            <a:xfrm>
              <a:off x="1640401" y="3550879"/>
              <a:ext cx="4842768" cy="724862"/>
              <a:chOff x="2170376" y="3550879"/>
              <a:chExt cx="4842768" cy="724862"/>
            </a:xfrm>
          </p:grpSpPr>
          <p:grpSp>
            <p:nvGrpSpPr>
              <p:cNvPr id="935" name="Google Shape;935;p73"/>
              <p:cNvGrpSpPr/>
              <p:nvPr/>
            </p:nvGrpSpPr>
            <p:grpSpPr>
              <a:xfrm>
                <a:off x="2170376" y="3550879"/>
                <a:ext cx="760615" cy="724862"/>
                <a:chOff x="2072503" y="3521476"/>
                <a:chExt cx="791400" cy="754200"/>
              </a:xfrm>
            </p:grpSpPr>
            <p:sp>
              <p:nvSpPr>
                <p:cNvPr id="936" name="Google Shape;936;p73"/>
                <p:cNvSpPr/>
                <p:nvPr/>
              </p:nvSpPr>
              <p:spPr>
                <a:xfrm>
                  <a:off x="2072503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5B2CA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937" name="Google Shape;937;p73"/>
                <p:cNvSpPr txBox="1"/>
                <p:nvPr/>
              </p:nvSpPr>
              <p:spPr>
                <a:xfrm>
                  <a:off x="207250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chemeClr val="lt1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#e5b2ca</a:t>
                  </a:r>
                  <a:endParaRPr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  <p:grpSp>
            <p:nvGrpSpPr>
              <p:cNvPr id="938" name="Google Shape;938;p73"/>
              <p:cNvGrpSpPr/>
              <p:nvPr/>
            </p:nvGrpSpPr>
            <p:grpSpPr>
              <a:xfrm>
                <a:off x="3190910" y="3550879"/>
                <a:ext cx="760615" cy="724862"/>
                <a:chOff x="3134343" y="3521476"/>
                <a:chExt cx="791400" cy="754200"/>
              </a:xfrm>
            </p:grpSpPr>
            <p:sp>
              <p:nvSpPr>
                <p:cNvPr id="939" name="Google Shape;939;p73"/>
                <p:cNvSpPr/>
                <p:nvPr/>
              </p:nvSpPr>
              <p:spPr>
                <a:xfrm>
                  <a:off x="3134343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613FB8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73"/>
                <p:cNvSpPr txBox="1"/>
                <p:nvPr/>
              </p:nvSpPr>
              <p:spPr>
                <a:xfrm>
                  <a:off x="313434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rgbClr val="FFFFFF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#613fb8</a:t>
                  </a:r>
                  <a:endParaRPr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  <p:grpSp>
            <p:nvGrpSpPr>
              <p:cNvPr id="941" name="Google Shape;941;p73"/>
              <p:cNvGrpSpPr/>
              <p:nvPr/>
            </p:nvGrpSpPr>
            <p:grpSpPr>
              <a:xfrm>
                <a:off x="4211439" y="3550879"/>
                <a:ext cx="760620" cy="724862"/>
                <a:chOff x="4196177" y="3521476"/>
                <a:chExt cx="791405" cy="754200"/>
              </a:xfrm>
            </p:grpSpPr>
            <p:sp>
              <p:nvSpPr>
                <p:cNvPr id="942" name="Google Shape;942;p73"/>
                <p:cNvSpPr/>
                <p:nvPr/>
              </p:nvSpPr>
              <p:spPr>
                <a:xfrm>
                  <a:off x="4196177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943" name="Google Shape;943;p73"/>
                <p:cNvSpPr txBox="1"/>
                <p:nvPr/>
              </p:nvSpPr>
              <p:spPr>
                <a:xfrm>
                  <a:off x="419618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rgbClr val="434343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#ffffff</a:t>
                  </a:r>
                  <a:endParaRPr sz="1000">
                    <a:solidFill>
                      <a:srgbClr val="434343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  <p:grpSp>
            <p:nvGrpSpPr>
              <p:cNvPr id="944" name="Google Shape;944;p73"/>
              <p:cNvGrpSpPr/>
              <p:nvPr/>
            </p:nvGrpSpPr>
            <p:grpSpPr>
              <a:xfrm>
                <a:off x="6252519" y="3550879"/>
                <a:ext cx="760625" cy="724862"/>
                <a:chOff x="5258012" y="3521476"/>
                <a:chExt cx="791411" cy="754200"/>
              </a:xfrm>
            </p:grpSpPr>
            <p:sp>
              <p:nvSpPr>
                <p:cNvPr id="945" name="Google Shape;945;p73"/>
                <p:cNvSpPr/>
                <p:nvPr/>
              </p:nvSpPr>
              <p:spPr>
                <a:xfrm>
                  <a:off x="5258012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D9D9D9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/>
                </a:p>
              </p:txBody>
            </p:sp>
            <p:sp>
              <p:nvSpPr>
                <p:cNvPr id="946" name="Google Shape;946;p73"/>
                <p:cNvSpPr txBox="1"/>
                <p:nvPr/>
              </p:nvSpPr>
              <p:spPr>
                <a:xfrm>
                  <a:off x="525802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rgbClr val="FFFFFF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#d9d9d9</a:t>
                  </a:r>
                  <a:endParaRPr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  <p:grpSp>
            <p:nvGrpSpPr>
              <p:cNvPr id="947" name="Google Shape;947;p73"/>
              <p:cNvGrpSpPr/>
              <p:nvPr/>
            </p:nvGrpSpPr>
            <p:grpSpPr>
              <a:xfrm>
                <a:off x="5231985" y="3550879"/>
                <a:ext cx="760615" cy="724862"/>
                <a:chOff x="3134343" y="3521476"/>
                <a:chExt cx="791400" cy="754200"/>
              </a:xfrm>
            </p:grpSpPr>
            <p:sp>
              <p:nvSpPr>
                <p:cNvPr id="948" name="Google Shape;948;p73"/>
                <p:cNvSpPr/>
                <p:nvPr/>
              </p:nvSpPr>
              <p:spPr>
                <a:xfrm>
                  <a:off x="3134343" y="3521476"/>
                  <a:ext cx="791400" cy="7542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FEFEF"/>
                </a:solidFill>
                <a:ln w="9525" cap="flat" cmpd="sng">
                  <a:solidFill>
                    <a:srgbClr val="FFFFF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9" name="Google Shape;949;p73"/>
                <p:cNvSpPr txBox="1"/>
                <p:nvPr/>
              </p:nvSpPr>
              <p:spPr>
                <a:xfrm>
                  <a:off x="3134343" y="3678514"/>
                  <a:ext cx="791400" cy="440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s" sz="1000">
                      <a:solidFill>
                        <a:srgbClr val="434343"/>
                      </a:solidFill>
                      <a:latin typeface="Proxima Nova Semibold"/>
                      <a:ea typeface="Proxima Nova Semibold"/>
                      <a:cs typeface="Proxima Nova Semibold"/>
                      <a:sym typeface="Proxima Nova Semibold"/>
                    </a:rPr>
                    <a:t>#efefef</a:t>
                  </a:r>
                  <a:endParaRPr sz="1000">
                    <a:solidFill>
                      <a:srgbClr val="434343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endParaRPr>
                </a:p>
              </p:txBody>
            </p:sp>
          </p:grpSp>
        </p:grpSp>
        <p:grpSp>
          <p:nvGrpSpPr>
            <p:cNvPr id="950" name="Google Shape;950;p73"/>
            <p:cNvGrpSpPr/>
            <p:nvPr/>
          </p:nvGrpSpPr>
          <p:grpSpPr>
            <a:xfrm>
              <a:off x="6743094" y="3550879"/>
              <a:ext cx="760510" cy="724800"/>
              <a:chOff x="6743094" y="3550879"/>
              <a:chExt cx="760510" cy="724800"/>
            </a:xfrm>
          </p:grpSpPr>
          <p:sp>
            <p:nvSpPr>
              <p:cNvPr id="951" name="Google Shape;951;p73"/>
              <p:cNvSpPr/>
              <p:nvPr/>
            </p:nvSpPr>
            <p:spPr>
              <a:xfrm>
                <a:off x="6743094" y="3550879"/>
                <a:ext cx="760500" cy="724800"/>
              </a:xfrm>
              <a:prstGeom prst="roundRect">
                <a:avLst>
                  <a:gd name="adj" fmla="val 16667"/>
                </a:avLst>
              </a:prstGeom>
              <a:solidFill>
                <a:srgbClr val="CCCCCC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endParaRPr sz="1400"/>
              </a:p>
            </p:txBody>
          </p:sp>
          <p:sp>
            <p:nvSpPr>
              <p:cNvPr id="952" name="Google Shape;952;p73"/>
              <p:cNvSpPr txBox="1"/>
              <p:nvPr/>
            </p:nvSpPr>
            <p:spPr>
              <a:xfrm>
                <a:off x="6743104" y="3701820"/>
                <a:ext cx="760500" cy="4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" sz="1000">
                    <a:solidFill>
                      <a:srgbClr val="FFFFFF"/>
                    </a:solidFill>
                    <a:latin typeface="Proxima Nova Semibold"/>
                    <a:ea typeface="Proxima Nova Semibold"/>
                    <a:cs typeface="Proxima Nova Semibold"/>
                    <a:sym typeface="Proxima Nova Semibold"/>
                  </a:rPr>
                  <a:t>#cccccc</a:t>
                </a:r>
                <a:endParaRPr sz="1000">
                  <a:solidFill>
                    <a:srgbClr val="FFFFFF"/>
                  </a:solidFill>
                  <a:latin typeface="Proxima Nova Semibold"/>
                  <a:ea typeface="Proxima Nova Semibold"/>
                  <a:cs typeface="Proxima Nova Semibold"/>
                  <a:sym typeface="Proxima Nova Semibold"/>
                </a:endParaR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6"/>
          <p:cNvSpPr txBox="1">
            <a:spLocks noGrp="1"/>
          </p:cNvSpPr>
          <p:nvPr>
            <p:ph type="ctrTitle" idx="8"/>
          </p:nvPr>
        </p:nvSpPr>
        <p:spPr>
          <a:xfrm>
            <a:off x="1122278" y="401450"/>
            <a:ext cx="68994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TABLE OF CONTENTS</a:t>
            </a:r>
            <a:endParaRPr dirty="0"/>
          </a:p>
        </p:txBody>
      </p:sp>
      <p:sp>
        <p:nvSpPr>
          <p:cNvPr id="311" name="Google Shape;311;p46"/>
          <p:cNvSpPr txBox="1">
            <a:spLocks noGrp="1"/>
          </p:cNvSpPr>
          <p:nvPr>
            <p:ph type="ctrTitle"/>
          </p:nvPr>
        </p:nvSpPr>
        <p:spPr>
          <a:xfrm>
            <a:off x="16904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ML-Agents Overview</a:t>
            </a:r>
            <a:endParaRPr dirty="0"/>
          </a:p>
        </p:txBody>
      </p:sp>
      <p:sp>
        <p:nvSpPr>
          <p:cNvPr id="312" name="Google Shape;312;p46"/>
          <p:cNvSpPr txBox="1">
            <a:spLocks noGrp="1"/>
          </p:cNvSpPr>
          <p:nvPr>
            <p:ph type="subTitle" idx="1"/>
          </p:nvPr>
        </p:nvSpPr>
        <p:spPr>
          <a:xfrm>
            <a:off x="20518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is ML-Agents?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What is Reinforcement Learning?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Algorithms in ML-Agents</a:t>
            </a:r>
            <a:endParaRPr dirty="0"/>
          </a:p>
        </p:txBody>
      </p:sp>
      <p:sp>
        <p:nvSpPr>
          <p:cNvPr id="313" name="Google Shape;313;p46"/>
          <p:cNvSpPr txBox="1">
            <a:spLocks noGrp="1"/>
          </p:cNvSpPr>
          <p:nvPr>
            <p:ph type="title" idx="9"/>
          </p:nvPr>
        </p:nvSpPr>
        <p:spPr>
          <a:xfrm>
            <a:off x="21281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endParaRPr dirty="0"/>
          </a:p>
        </p:txBody>
      </p:sp>
      <p:sp>
        <p:nvSpPr>
          <p:cNvPr id="314" name="Google Shape;314;p46"/>
          <p:cNvSpPr txBox="1">
            <a:spLocks noGrp="1"/>
          </p:cNvSpPr>
          <p:nvPr>
            <p:ph type="ctrTitle" idx="2"/>
          </p:nvPr>
        </p:nvSpPr>
        <p:spPr>
          <a:xfrm>
            <a:off x="16904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Development</a:t>
            </a:r>
            <a:endParaRPr dirty="0"/>
          </a:p>
        </p:txBody>
      </p:sp>
      <p:sp>
        <p:nvSpPr>
          <p:cNvPr id="315" name="Google Shape;315;p46"/>
          <p:cNvSpPr txBox="1">
            <a:spLocks noGrp="1"/>
          </p:cNvSpPr>
          <p:nvPr>
            <p:ph type="subTitle" idx="3"/>
          </p:nvPr>
        </p:nvSpPr>
        <p:spPr>
          <a:xfrm>
            <a:off x="20518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Project Choice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Early Troubleshooting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Shader Issues with URP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Coding and Adjustments</a:t>
            </a:r>
            <a:endParaRPr dirty="0"/>
          </a:p>
        </p:txBody>
      </p:sp>
      <p:sp>
        <p:nvSpPr>
          <p:cNvPr id="316" name="Google Shape;316;p46"/>
          <p:cNvSpPr txBox="1">
            <a:spLocks noGrp="1"/>
          </p:cNvSpPr>
          <p:nvPr>
            <p:ph type="title" idx="13"/>
          </p:nvPr>
        </p:nvSpPr>
        <p:spPr>
          <a:xfrm>
            <a:off x="21281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03</a:t>
            </a:r>
            <a:endParaRPr/>
          </a:p>
        </p:txBody>
      </p:sp>
      <p:sp>
        <p:nvSpPr>
          <p:cNvPr id="317" name="Google Shape;317;p46"/>
          <p:cNvSpPr txBox="1">
            <a:spLocks noGrp="1"/>
          </p:cNvSpPr>
          <p:nvPr>
            <p:ph type="ctrTitle" idx="4"/>
          </p:nvPr>
        </p:nvSpPr>
        <p:spPr>
          <a:xfrm>
            <a:off x="4824357" y="2040013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Distributed Learning</a:t>
            </a:r>
            <a:endParaRPr dirty="0"/>
          </a:p>
        </p:txBody>
      </p:sp>
      <p:sp>
        <p:nvSpPr>
          <p:cNvPr id="318" name="Google Shape;318;p46"/>
          <p:cNvSpPr txBox="1">
            <a:spLocks noGrp="1"/>
          </p:cNvSpPr>
          <p:nvPr>
            <p:ph type="subTitle" idx="5"/>
          </p:nvPr>
        </p:nvSpPr>
        <p:spPr>
          <a:xfrm>
            <a:off x="5185707" y="2501475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Sentis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Distributed Learning Environments</a:t>
            </a:r>
            <a:endParaRPr dirty="0"/>
          </a:p>
        </p:txBody>
      </p:sp>
      <p:sp>
        <p:nvSpPr>
          <p:cNvPr id="319" name="Google Shape;319;p46"/>
          <p:cNvSpPr txBox="1">
            <a:spLocks noGrp="1"/>
          </p:cNvSpPr>
          <p:nvPr>
            <p:ph type="title" idx="14"/>
          </p:nvPr>
        </p:nvSpPr>
        <p:spPr>
          <a:xfrm>
            <a:off x="5262057" y="161943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02</a:t>
            </a:r>
            <a:endParaRPr/>
          </a:p>
        </p:txBody>
      </p:sp>
      <p:sp>
        <p:nvSpPr>
          <p:cNvPr id="320" name="Google Shape;320;p46"/>
          <p:cNvSpPr txBox="1">
            <a:spLocks noGrp="1"/>
          </p:cNvSpPr>
          <p:nvPr>
            <p:ph type="ctrTitle" idx="6"/>
          </p:nvPr>
        </p:nvSpPr>
        <p:spPr>
          <a:xfrm>
            <a:off x="4824357" y="3587138"/>
            <a:ext cx="2629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Presentation</a:t>
            </a:r>
            <a:endParaRPr dirty="0"/>
          </a:p>
        </p:txBody>
      </p:sp>
      <p:sp>
        <p:nvSpPr>
          <p:cNvPr id="321" name="Google Shape;321;p46"/>
          <p:cNvSpPr txBox="1">
            <a:spLocks noGrp="1"/>
          </p:cNvSpPr>
          <p:nvPr>
            <p:ph type="subTitle" idx="7"/>
          </p:nvPr>
        </p:nvSpPr>
        <p:spPr>
          <a:xfrm>
            <a:off x="5185707" y="4048600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Training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Tensorflow Results</a:t>
            </a:r>
            <a:endParaRPr dirty="0"/>
          </a:p>
        </p:txBody>
      </p:sp>
      <p:sp>
        <p:nvSpPr>
          <p:cNvPr id="322" name="Google Shape;322;p46"/>
          <p:cNvSpPr txBox="1">
            <a:spLocks noGrp="1"/>
          </p:cNvSpPr>
          <p:nvPr>
            <p:ph type="title" idx="15"/>
          </p:nvPr>
        </p:nvSpPr>
        <p:spPr>
          <a:xfrm>
            <a:off x="5262057" y="3166562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9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99" name="Google Shape;9199;p8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0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01</a:t>
            </a:r>
            <a:br>
              <a:rPr lang="es" dirty="0"/>
            </a:br>
            <a:r>
              <a:rPr lang="es" dirty="0"/>
              <a:t>ML-Agents Overview</a:t>
            </a:r>
            <a:endParaRPr dirty="0"/>
          </a:p>
        </p:txBody>
      </p:sp>
      <p:sp>
        <p:nvSpPr>
          <p:cNvPr id="895" name="Google Shape;895;p70"/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is ML-Agents?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What is Reinforcement Learning?</a:t>
            </a: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Algorithms used in ML-Agents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/>
          <p:cNvSpPr txBox="1">
            <a:spLocks noGrp="1"/>
          </p:cNvSpPr>
          <p:nvPr>
            <p:ph type="ctrTitle"/>
          </p:nvPr>
        </p:nvSpPr>
        <p:spPr>
          <a:xfrm>
            <a:off x="2459831" y="0"/>
            <a:ext cx="422433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Unity ML-Agents?</a:t>
            </a:r>
            <a:endParaRPr sz="3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45584-A5EB-824C-1D3C-F27D5169CAF1}"/>
              </a:ext>
            </a:extLst>
          </p:cNvPr>
          <p:cNvSpPr txBox="1"/>
          <p:nvPr/>
        </p:nvSpPr>
        <p:spPr>
          <a:xfrm>
            <a:off x="161925" y="670500"/>
            <a:ext cx="876776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Unity ML-Agents is a toolkit for training and deploying intelligent agents in a simulated environment.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agents can be utilized to perform actions within their environment.  In unity and game design,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these actions can represent the decisions made by an NPC (Non-Player Character).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Another use for ML-Agents could be automated testing of environmental features (jumping, interaction, etc.)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Components:  Learning Environment, Python Low-Level API, External Communicator, Python Trainer, Gym Wrapper, </a:t>
            </a:r>
            <a:r>
              <a:rPr lang="en-US" dirty="0" err="1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PettingZoo</a:t>
            </a:r>
            <a:r>
              <a:rPr lang="en-US" dirty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Wrapper.</a:t>
            </a:r>
          </a:p>
        </p:txBody>
      </p:sp>
      <p:pic>
        <p:nvPicPr>
          <p:cNvPr id="1026" name="Picture 2" descr="Unity Logo, symbol, meaning, history, PNG, brand">
            <a:extLst>
              <a:ext uri="{FF2B5EF4-FFF2-40B4-BE49-F238E27FC236}">
                <a16:creationId xmlns:a16="http://schemas.microsoft.com/office/drawing/2014/main" id="{AA8D580C-F1A5-C896-CF0E-E58406B01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328987"/>
            <a:ext cx="1563778" cy="87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ross 16">
            <a:extLst>
              <a:ext uri="{FF2B5EF4-FFF2-40B4-BE49-F238E27FC236}">
                <a16:creationId xmlns:a16="http://schemas.microsoft.com/office/drawing/2014/main" id="{0BC92C3F-E6CF-1211-D0F5-83DD1AB65385}"/>
              </a:ext>
            </a:extLst>
          </p:cNvPr>
          <p:cNvSpPr/>
          <p:nvPr/>
        </p:nvSpPr>
        <p:spPr>
          <a:xfrm>
            <a:off x="1609726" y="3587769"/>
            <a:ext cx="414336" cy="411235"/>
          </a:xfrm>
          <a:prstGeom prst="plus">
            <a:avLst>
              <a:gd name="adj" fmla="val 41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Unity Square">
            <a:extLst>
              <a:ext uri="{FF2B5EF4-FFF2-40B4-BE49-F238E27FC236}">
                <a16:creationId xmlns:a16="http://schemas.microsoft.com/office/drawing/2014/main" id="{075BC19C-9FEE-C769-789C-81EB4284F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64" y="3472238"/>
            <a:ext cx="1066800" cy="64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A8FBD9AB-B04B-FA78-3211-1776CE25EE89}"/>
              </a:ext>
            </a:extLst>
          </p:cNvPr>
          <p:cNvSpPr/>
          <p:nvPr/>
        </p:nvSpPr>
        <p:spPr>
          <a:xfrm>
            <a:off x="3471863" y="3587767"/>
            <a:ext cx="414336" cy="411235"/>
          </a:xfrm>
          <a:prstGeom prst="plus">
            <a:avLst>
              <a:gd name="adj" fmla="val 41667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4" name="Picture 10" descr="Python Logo">
            <a:extLst>
              <a:ext uri="{FF2B5EF4-FFF2-40B4-BE49-F238E27FC236}">
                <a16:creationId xmlns:a16="http://schemas.microsoft.com/office/drawing/2014/main" id="{80B42DE2-31DE-AE08-2104-3CA4C53E1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698" y="3280118"/>
            <a:ext cx="1563778" cy="97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Equals 19">
            <a:extLst>
              <a:ext uri="{FF2B5EF4-FFF2-40B4-BE49-F238E27FC236}">
                <a16:creationId xmlns:a16="http://schemas.microsoft.com/office/drawing/2014/main" id="{FFA398D4-2C63-4B12-D31A-B54E40D05648}"/>
              </a:ext>
            </a:extLst>
          </p:cNvPr>
          <p:cNvSpPr/>
          <p:nvPr/>
        </p:nvSpPr>
        <p:spPr>
          <a:xfrm>
            <a:off x="5830975" y="3587766"/>
            <a:ext cx="406219" cy="371531"/>
          </a:xfrm>
          <a:prstGeom prst="mathEqual">
            <a:avLst>
              <a:gd name="adj1" fmla="val 12270"/>
              <a:gd name="adj2" fmla="val 2176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8" name="Picture 14" descr="🤖 Robot Emoji">
            <a:extLst>
              <a:ext uri="{FF2B5EF4-FFF2-40B4-BE49-F238E27FC236}">
                <a16:creationId xmlns:a16="http://schemas.microsoft.com/office/drawing/2014/main" id="{6221483B-A44E-240E-6109-C7F100C6C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27693" y="3362325"/>
            <a:ext cx="709612" cy="709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/>
          <p:cNvSpPr txBox="1">
            <a:spLocks noGrp="1"/>
          </p:cNvSpPr>
          <p:nvPr>
            <p:ph type="ctrTitle"/>
          </p:nvPr>
        </p:nvSpPr>
        <p:spPr>
          <a:xfrm flipH="1">
            <a:off x="716336" y="45438"/>
            <a:ext cx="7108451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Reinforcement Learning?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CD0732-8CE2-16D8-97A6-F211157D4FB6}"/>
              </a:ext>
            </a:extLst>
          </p:cNvPr>
          <p:cNvSpPr txBox="1"/>
          <p:nvPr/>
        </p:nvSpPr>
        <p:spPr>
          <a:xfrm>
            <a:off x="0" y="2181225"/>
            <a:ext cx="910377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In Reinforcement Learning, an “agent” makes decisions based on cumulative rewards assigned throughout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the training simulation.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Based on Trial and Error, the agent takes actions within the environment, receives a reward or penalty,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and adjusts its behavior based on which action was taken in that “state”.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There are several elements to an RL Process:  Policy, Reward Function, Value Function,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and an Environment Model.</a:t>
            </a: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Using a greedy strategy, the agent starts with an input or initial state, chooses an output or new state, and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submits the output for analysis.  The user or trainer will then reward or punish the model based on the output.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Then, the model logs that information and compares it with other outputs it has attempted.  The agent then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will make future decisions based on maximizing the reward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>
            <a:spLocks noGrp="1"/>
          </p:cNvSpPr>
          <p:nvPr>
            <p:ph type="ctrTitle"/>
          </p:nvPr>
        </p:nvSpPr>
        <p:spPr>
          <a:xfrm flipH="1">
            <a:off x="77587" y="67438"/>
            <a:ext cx="83949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Algorithms used in ML-Agents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EB41DF-6D8E-61E8-F08C-C0FC135C8A0C}"/>
              </a:ext>
            </a:extLst>
          </p:cNvPr>
          <p:cNvSpPr txBox="1"/>
          <p:nvPr/>
        </p:nvSpPr>
        <p:spPr>
          <a:xfrm>
            <a:off x="290513" y="985838"/>
            <a:ext cx="679865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PPO:  Proximal Policy Optimization.  A policy is a set of rules an agent follows.</a:t>
            </a:r>
          </a:p>
          <a:p>
            <a:r>
              <a:rPr lang="en-US" dirty="0">
                <a:solidFill>
                  <a:srgbClr val="FFFFFF"/>
                </a:solidFill>
              </a:rPr>
              <a:t>PPO is a policy gradient in that it takes small steps to gradually reach an optimum.</a:t>
            </a:r>
          </a:p>
          <a:p>
            <a:r>
              <a:rPr lang="en-US" dirty="0">
                <a:solidFill>
                  <a:srgbClr val="FFFFFF"/>
                </a:solidFill>
              </a:rPr>
              <a:t>Algorithm is then clipped to prevent too much wander between iterations (proximal).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DF831-B8FD-816E-DB49-E4BD45093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17" y="1724502"/>
            <a:ext cx="5944115" cy="951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2B168C-6BB7-6AF9-B3A9-75B2EBC69AEC}"/>
              </a:ext>
            </a:extLst>
          </p:cNvPr>
          <p:cNvSpPr txBox="1"/>
          <p:nvPr/>
        </p:nvSpPr>
        <p:spPr>
          <a:xfrm>
            <a:off x="290513" y="2768931"/>
            <a:ext cx="86597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SAC: Soft Actor-Critic.  In SAC, the algorithm utilizes entropy and a temporal difference policy gradient</a:t>
            </a:r>
          </a:p>
          <a:p>
            <a:r>
              <a:rPr lang="en-US" dirty="0">
                <a:solidFill>
                  <a:srgbClr val="FFFFFF"/>
                </a:solidFill>
              </a:rPr>
              <a:t>to make decisions after consulting a “critic”.  Think of it as an actor making a decision, and the critic informs </a:t>
            </a:r>
          </a:p>
          <a:p>
            <a:r>
              <a:rPr lang="en-US" dirty="0">
                <a:solidFill>
                  <a:srgbClr val="FFFFFF"/>
                </a:solidFill>
              </a:rPr>
              <a:t>the actor how good the action was and how it should adjust its decisions.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76AB35-FC7D-94CC-35E9-B6B668F42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17" y="3549946"/>
            <a:ext cx="1814771" cy="1215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E6F4D-8505-CE2E-D442-67D32F36C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029" y="3703469"/>
            <a:ext cx="4833545" cy="7386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893">
          <a:extLst>
            <a:ext uri="{FF2B5EF4-FFF2-40B4-BE49-F238E27FC236}">
              <a16:creationId xmlns:a16="http://schemas.microsoft.com/office/drawing/2014/main" id="{BDE12EE9-803E-8CC3-AD13-90AFC0EC5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0">
            <a:extLst>
              <a:ext uri="{FF2B5EF4-FFF2-40B4-BE49-F238E27FC236}">
                <a16:creationId xmlns:a16="http://schemas.microsoft.com/office/drawing/2014/main" id="{BA2581AA-5F05-E8C1-5869-587C3E600C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02</a:t>
            </a:r>
            <a:br>
              <a:rPr lang="es" dirty="0"/>
            </a:br>
            <a:r>
              <a:rPr lang="es" dirty="0"/>
              <a:t>Distributed Learning</a:t>
            </a:r>
            <a:endParaRPr dirty="0"/>
          </a:p>
        </p:txBody>
      </p:sp>
      <p:sp>
        <p:nvSpPr>
          <p:cNvPr id="895" name="Google Shape;895;p70">
            <a:extLst>
              <a:ext uri="{FF2B5EF4-FFF2-40B4-BE49-F238E27FC236}">
                <a16:creationId xmlns:a16="http://schemas.microsoft.com/office/drawing/2014/main" id="{D002BAE3-B058-48D8-C6C9-4367C38994D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37600" y="1329975"/>
            <a:ext cx="3576600" cy="24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Sentis</a:t>
            </a:r>
            <a:endParaRPr lang="en-US" dirty="0">
              <a:solidFill>
                <a:srgbClr val="FFFFFF"/>
              </a:solidFill>
            </a:endParaRPr>
          </a:p>
          <a:p>
            <a:pPr marL="171450" lvl="0" indent="-171450" algn="l" rtl="0">
              <a:spcBef>
                <a:spcPts val="300"/>
              </a:spcBef>
              <a:spcAft>
                <a:spcPts val="0"/>
              </a:spcAft>
              <a:buClr>
                <a:schemeClr val="bg2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Distributed Learning Environments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057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42">
          <a:extLst>
            <a:ext uri="{FF2B5EF4-FFF2-40B4-BE49-F238E27FC236}">
              <a16:creationId xmlns:a16="http://schemas.microsoft.com/office/drawing/2014/main" id="{6F9449EC-CB73-5D9C-F2B1-CE1056B61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9">
            <a:extLst>
              <a:ext uri="{FF2B5EF4-FFF2-40B4-BE49-F238E27FC236}">
                <a16:creationId xmlns:a16="http://schemas.microsoft.com/office/drawing/2014/main" id="{B4F172E0-1AB0-D14C-3B21-1E966CCBDD1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59831" y="0"/>
            <a:ext cx="4224338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What is </a:t>
            </a:r>
            <a:r>
              <a:rPr lang="en-US" sz="3200" dirty="0" err="1"/>
              <a:t>Sentis</a:t>
            </a:r>
            <a:r>
              <a:rPr lang="en-US" sz="3200" dirty="0"/>
              <a:t>?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5A46FF-3DB0-D583-EB58-0BCA6B127439}"/>
              </a:ext>
            </a:extLst>
          </p:cNvPr>
          <p:cNvSpPr txBox="1"/>
          <p:nvPr/>
        </p:nvSpPr>
        <p:spPr>
          <a:xfrm>
            <a:off x="314325" y="819150"/>
            <a:ext cx="869340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Sentis</a:t>
            </a:r>
            <a:r>
              <a:rPr lang="en-US" dirty="0">
                <a:solidFill>
                  <a:srgbClr val="FFFFFF"/>
                </a:solidFill>
              </a:rPr>
              <a:t> is a neural network library framework in Unity that allows pre-trained models to utilize a neural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network designed to run off of either CPU or GPU threads to enhance inference in machine learning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operations.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FFFFFF"/>
                </a:solidFill>
              </a:rPr>
              <a:t>Sentis</a:t>
            </a:r>
            <a:r>
              <a:rPr lang="en-US" dirty="0">
                <a:solidFill>
                  <a:srgbClr val="FFFFFF"/>
                </a:solidFill>
              </a:rPr>
              <a:t> uses Open Neural Network Exchange (ONNX) file formats to maximize efficiency through thread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optimization.  This enables the unity environment to utilize graphical shaders to run the policy algorithms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within the training environment.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rgbClr val="FFFFFF"/>
              </a:solidFill>
            </a:endParaRPr>
          </a:p>
          <a:p>
            <a:pPr marL="285750" indent="-285750"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For the purposes of ML-Agents and the python environments, </a:t>
            </a:r>
            <a:r>
              <a:rPr lang="en-US" dirty="0" err="1">
                <a:solidFill>
                  <a:srgbClr val="FFFFFF"/>
                </a:solidFill>
              </a:rPr>
              <a:t>Sentis</a:t>
            </a:r>
            <a:r>
              <a:rPr lang="en-US" dirty="0">
                <a:solidFill>
                  <a:srgbClr val="FFFFFF"/>
                </a:solidFill>
              </a:rPr>
              <a:t> acts as a controller for the neural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interface and regulates receiving training data from python, applying it to the neural net of the actor in the </a:t>
            </a:r>
          </a:p>
          <a:p>
            <a:pPr>
              <a:buClr>
                <a:schemeClr val="bg2"/>
              </a:buClr>
            </a:pPr>
            <a:r>
              <a:rPr lang="en-US" dirty="0">
                <a:solidFill>
                  <a:srgbClr val="FFFFFF"/>
                </a:solidFill>
              </a:rPr>
              <a:t>scene, and after training sends the information back to the python environment using a network component.</a:t>
            </a:r>
          </a:p>
        </p:txBody>
      </p:sp>
    </p:spTree>
    <p:extLst>
      <p:ext uri="{BB962C8B-B14F-4D97-AF65-F5344CB8AC3E}">
        <p14:creationId xmlns:p14="http://schemas.microsoft.com/office/powerpoint/2010/main" val="256521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5B2CA"/>
            </a:gs>
            <a:gs pos="100000">
              <a:srgbClr val="613FB8"/>
            </a:gs>
          </a:gsLst>
          <a:lin ang="5400700" scaled="0"/>
        </a:gradFill>
        <a:effectLst/>
      </p:bgPr>
    </p:bg>
    <p:spTree>
      <p:nvGrpSpPr>
        <p:cNvPr id="1" name="Shape 373">
          <a:extLst>
            <a:ext uri="{FF2B5EF4-FFF2-40B4-BE49-F238E27FC236}">
              <a16:creationId xmlns:a16="http://schemas.microsoft.com/office/drawing/2014/main" id="{5A5DD43E-4C0D-06C9-9FD3-321AAE29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1">
            <a:extLst>
              <a:ext uri="{FF2B5EF4-FFF2-40B4-BE49-F238E27FC236}">
                <a16:creationId xmlns:a16="http://schemas.microsoft.com/office/drawing/2014/main" id="{131CE91E-3884-4DBE-A336-D26D0D30660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949699" y="69175"/>
            <a:ext cx="7108451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Distributed Learning in ML-Agents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0FC95-90A4-6DE9-9281-5C7BD9FB4842}"/>
              </a:ext>
            </a:extLst>
          </p:cNvPr>
          <p:cNvSpPr txBox="1"/>
          <p:nvPr/>
        </p:nvSpPr>
        <p:spPr>
          <a:xfrm>
            <a:off x="0" y="2181225"/>
            <a:ext cx="898675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In machine learning, there are two ways we can utilize distributed systems to improve efficiency:  Data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Parallelism and Model Parallelism.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In data parallelism, data is divided based on the number of worker nodes.  Think of it </a:t>
            </a:r>
            <a:r>
              <a:rPr lang="en-US" dirty="0" err="1">
                <a:solidFill>
                  <a:srgbClr val="FFFFFF"/>
                </a:solidFill>
              </a:rPr>
              <a:t>asassigning</a:t>
            </a:r>
            <a:r>
              <a:rPr lang="en-US" dirty="0">
                <a:solidFill>
                  <a:srgbClr val="FFFFFF"/>
                </a:solidFill>
              </a:rPr>
              <a:t> the same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task to many different individual agents or workers and accumulating their learning in one environment.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In model parallelism, the model is distributed to different systems, where they learn individually in their own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environments, and then accumulate their results together after training.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tabLst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Data Parallelism:  One environment, many actors.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FFFFFF"/>
                </a:solidFill>
              </a:rPr>
              <a:t>Model Parallelism:  One actor, many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110442243"/>
      </p:ext>
    </p:extLst>
  </p:cSld>
  <p:clrMapOvr>
    <a:masterClrMapping/>
  </p:clrMapOvr>
</p:sld>
</file>

<file path=ppt/theme/theme1.xml><?xml version="1.0" encoding="utf-8"?>
<a:theme xmlns:a="http://schemas.openxmlformats.org/drawingml/2006/main" name="Tech Startup by Slidesgo">
  <a:themeElements>
    <a:clrScheme name="Simple Light">
      <a:dk1>
        <a:srgbClr val="E5B2CA"/>
      </a:dk1>
      <a:lt1>
        <a:srgbClr val="613FB8"/>
      </a:lt1>
      <a:dk2>
        <a:srgbClr val="FFFFFF"/>
      </a:dk2>
      <a:lt2>
        <a:srgbClr val="EFEFEF"/>
      </a:lt2>
      <a:accent1>
        <a:srgbClr val="D9D9D9"/>
      </a:accent1>
      <a:accent2>
        <a:srgbClr val="CCCCCC"/>
      </a:accent2>
      <a:accent3>
        <a:srgbClr val="E5B2CA"/>
      </a:accent3>
      <a:accent4>
        <a:srgbClr val="613FB8"/>
      </a:accent4>
      <a:accent5>
        <a:srgbClr val="FFFFFF"/>
      </a:accent5>
      <a:accent6>
        <a:srgbClr val="EFEFE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surance Pitc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1373</Words>
  <Application>Microsoft Office PowerPoint</Application>
  <PresentationFormat>On-screen Show (16:9)</PresentationFormat>
  <Paragraphs>168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34" baseType="lpstr">
      <vt:lpstr>Roboto</vt:lpstr>
      <vt:lpstr>Fira Sans Condensed Medium</vt:lpstr>
      <vt:lpstr>Fira Sans Extra Condensed Light</vt:lpstr>
      <vt:lpstr>Arial</vt:lpstr>
      <vt:lpstr>Proxima Nova Semibold</vt:lpstr>
      <vt:lpstr>Proxima Nova</vt:lpstr>
      <vt:lpstr>Arvo</vt:lpstr>
      <vt:lpstr>Fira Sans Extra Condensed Medium</vt:lpstr>
      <vt:lpstr>Roboto Slab Light</vt:lpstr>
      <vt:lpstr>Roboto Condensed Light</vt:lpstr>
      <vt:lpstr>Squada One</vt:lpstr>
      <vt:lpstr>Tech Startup by Slidesgo</vt:lpstr>
      <vt:lpstr>SlidesGo Final Pages</vt:lpstr>
      <vt:lpstr>Insurance Pitch by Slidesgo</vt:lpstr>
      <vt:lpstr>Distributed Learning Through Unity ML-Agents</vt:lpstr>
      <vt:lpstr>TABLE OF CONTENTS</vt:lpstr>
      <vt:lpstr>01 ML-Agents Overview</vt:lpstr>
      <vt:lpstr>What is Unity ML-Agents?</vt:lpstr>
      <vt:lpstr>What is Reinforcement Learning?</vt:lpstr>
      <vt:lpstr>Algorithms used in ML-Agents</vt:lpstr>
      <vt:lpstr>02 Distributed Learning</vt:lpstr>
      <vt:lpstr>What is Sentis?</vt:lpstr>
      <vt:lpstr>Distributed Learning in ML-Agents</vt:lpstr>
      <vt:lpstr>03 Project Development</vt:lpstr>
      <vt:lpstr>Choosing The Project</vt:lpstr>
      <vt:lpstr>Early Troubleshooting</vt:lpstr>
      <vt:lpstr>Shader Issues with URP</vt:lpstr>
      <vt:lpstr>Coding Adjustments</vt:lpstr>
      <vt:lpstr>04 Project Presentation</vt:lpstr>
      <vt:lpstr>Training The Model</vt:lpstr>
      <vt:lpstr>Tensorflow Report</vt:lpstr>
      <vt:lpstr>THANKS!</vt:lpstr>
      <vt:lpstr>Fonts &amp; colors used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Christian</dc:creator>
  <cp:lastModifiedBy>Christian Johnston</cp:lastModifiedBy>
  <cp:revision>3</cp:revision>
  <dcterms:modified xsi:type="dcterms:W3CDTF">2024-12-06T20:23:20Z</dcterms:modified>
</cp:coreProperties>
</file>