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oleJoseph_River_Log_Visualizations/Story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7A1C798-7172-4D37-9305-76037DF2BF9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ColeJoseph_River_Log_Visualizations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17FD3BB-A887-41E3-BF29-43200D833B8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9/25/2023 7:19:31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2" name="slide2">
            <a:extLst>
              <a:ext uri="{FF2B5EF4-FFF2-40B4-BE49-F238E27FC236}">
                <a16:creationId xmlns:a16="http://schemas.microsoft.com/office/drawing/2014/main" id="{8C4363D8-9A56-43EA-AFF9-7E1638E036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095"/>
            <a:ext cx="12191999" cy="620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3" name="slide3">
            <a:extLst>
              <a:ext uri="{FF2B5EF4-FFF2-40B4-BE49-F238E27FC236}">
                <a16:creationId xmlns:a16="http://schemas.microsoft.com/office/drawing/2014/main" id="{8008BB5C-27FF-457A-9FBF-0CE99CBD2A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095"/>
            <a:ext cx="12191999" cy="620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4" name="slide4">
            <a:extLst>
              <a:ext uri="{FF2B5EF4-FFF2-40B4-BE49-F238E27FC236}">
                <a16:creationId xmlns:a16="http://schemas.microsoft.com/office/drawing/2014/main" id="{3C144E01-41D8-46D6-A601-D20B5C5815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095"/>
            <a:ext cx="12191999" cy="620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5" name="slide5">
            <a:extLst>
              <a:ext uri="{FF2B5EF4-FFF2-40B4-BE49-F238E27FC236}">
                <a16:creationId xmlns:a16="http://schemas.microsoft.com/office/drawing/2014/main" id="{878254C9-3BA8-423A-BE20-FD81CB5C1B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095"/>
            <a:ext cx="12191999" cy="620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6" name="slide6">
            <a:extLst>
              <a:ext uri="{FF2B5EF4-FFF2-40B4-BE49-F238E27FC236}">
                <a16:creationId xmlns:a16="http://schemas.microsoft.com/office/drawing/2014/main" id="{5F63FFD5-0BAC-4CAE-A601-CCB66F21CE6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095"/>
            <a:ext cx="12191999" cy="620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7" id="7" name="slide7">
            <a:extLst>
              <a:ext uri="{FF2B5EF4-FFF2-40B4-BE49-F238E27FC236}">
                <a16:creationId xmlns:a16="http://schemas.microsoft.com/office/drawing/2014/main" id="{5A5FCFAA-85D6-4B37-ACFD-31F36464522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095"/>
            <a:ext cx="12191999" cy="620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8" name="slide8">
            <a:extLst>
              <a:ext uri="{FF2B5EF4-FFF2-40B4-BE49-F238E27FC236}">
                <a16:creationId xmlns:a16="http://schemas.microsoft.com/office/drawing/2014/main" id="{7403EA85-88C4-46EB-804F-EB1D7BEE50B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095"/>
            <a:ext cx="12191999" cy="620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2023-09-25T19:19:35Z</dcterms:created>
  <dcterms:modified xsi:type="dcterms:W3CDTF">2023-09-25T19:19:35Z</dcterms:modified>
</cp:coreProperties>
</file>