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5" r:id="rId12"/>
    <p:sldId id="271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1CA-EC6F-4AD5-95A1-910C3F99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815C9-B10C-476F-B876-0AF24527C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6D90-59BD-454E-BA98-38D78428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1306D-0DDD-4F6A-AA65-C3B48D2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447A-DDA6-4F74-9628-5C1087D0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03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A4BA-2822-4009-B6BB-45DAD554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39817-CF71-48BE-9D71-9BFA81A4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D411-5610-49B2-85F3-2AC76B40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9754-5EEB-47D7-A6F9-D8A510BE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A5AF-AC76-471E-A500-A6AF2C94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17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C90A5-8A1B-49F2-A2CB-42DE20484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2016-2EA3-409B-B6D1-1A2E3C0B8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9658-76A1-4CA3-A4CA-0860D54B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97E9-ED6B-4BAE-BCE6-F87629F8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CCEE-61C9-49B7-AEBE-13C97356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3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D5DB-F78F-495E-80EE-441A55D5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4A61-84F0-438D-B3E9-858777BD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B946-73A3-4382-B09B-C34E4200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9519-EB99-40F7-B72A-454D8F90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7223-FD65-4FB5-A235-379A64C9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83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5EC9-E46E-4E8D-96E2-3100648C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A255-8CB5-4F42-A4CA-7239C6F4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3A83-B67D-4907-91FB-63305648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B0BB-11BC-4675-9629-9AB7214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297B-F673-41EF-97E0-70592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86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4492-F8FC-49E0-8BB5-7CB36F9D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E9D8-8894-4102-B94E-60E6B3C2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7A48-0FA5-462C-A8C1-25139245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8374-B097-41D3-85C6-B24B400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2159-CE2D-4BCE-8A51-165ADF33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7EA8-9599-409E-9817-0CC0624A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8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9230-4900-48D8-8FBA-852FD266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75F1-2F1D-4105-A43A-E9EE5501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9699-144E-4A4F-961A-B51EB71F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17EC9-33AA-42DC-B39D-F5EA489E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1A909-093F-476F-A84B-AC8E65385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CDEE9-CD1D-485B-8517-8AA0ABC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F4CDA-4786-4445-947B-AF04F786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EC215-7CCD-4C9C-B591-9844D00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45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EAAE-D4CD-4162-A2A5-83D0787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22E50-14D4-48E7-839B-FE0C336C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8426F-21B9-4E48-AB2A-56E4F15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3A18-C34C-4DD6-881E-2AF1EAD6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E1EE4-6D7F-45D8-B153-C2CC19AB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B2DA4-F848-4513-9301-0AACC17E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57E1-9632-4E69-A661-E36CCF91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272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B586-C094-4852-A5D9-66FC1BAD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E7BC-C8C8-42F3-91AD-0DC91B3FB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EBB5-7D94-45DB-AB59-9FFF81D3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0331-8618-4318-AC33-272C5059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78E5-ABF0-484C-9766-07B4ECCD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DF92A-FCA0-4D6B-8B2F-30088E15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352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11B8-81D5-4F80-B70E-583F30A3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2D3C5-8AF6-4FE4-B44F-6672436ED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72D9-46A6-4821-9A49-0587C7740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D48A-E4E3-47FE-B087-F7726578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D82C-F367-4E67-B06B-D599FF7F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7E7EA-B2B2-48A5-A713-6719E22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946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184A-512E-4EEA-A9B6-757875F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7C86-AE66-4E98-83CF-AEF4CD96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F1D1-8C8B-4A46-B9D8-7D4654750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D48-32B6-4141-B3A4-096F94734778}" type="datetimeFigureOut">
              <a:rPr lang="en-MY" smtClean="0"/>
              <a:t>11/3/2021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38DD-EFC7-4F52-982E-A0FC9FEB9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20E4-DAB8-413D-A767-671DA176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C18B-AE78-44E6-875E-44252D2F0C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60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BF3CE0-D67B-48EB-83C8-4D03C65E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MY" sz="31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FYP 1682</a:t>
            </a:r>
            <a:br>
              <a:rPr lang="en-MY" dirty="0">
                <a:solidFill>
                  <a:srgbClr val="FFFFFF"/>
                </a:solidFill>
                <a:latin typeface="Bahnschrift SemiBold" panose="020B0502040204020203" pitchFamily="34" charset="0"/>
              </a:rPr>
            </a:br>
            <a:r>
              <a:rPr lang="en-MY" dirty="0">
                <a:solidFill>
                  <a:srgbClr val="FFFFFF"/>
                </a:solidFill>
                <a:latin typeface="Bahnschrift SemiBold" panose="020B0502040204020203" pitchFamily="34" charset="0"/>
              </a:rPr>
              <a:t>Driver Drowsiness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9C9EB-DC98-4243-B74B-82E4CFF9B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590661"/>
            <a:ext cx="6105194" cy="783772"/>
          </a:xfrm>
        </p:spPr>
        <p:txBody>
          <a:bodyPr>
            <a:normAutofit fontScale="55000" lnSpcReduction="20000"/>
          </a:bodyPr>
          <a:lstStyle/>
          <a:p>
            <a:r>
              <a:rPr lang="en-MY" dirty="0">
                <a:solidFill>
                  <a:srgbClr val="FFFFFF"/>
                </a:solidFill>
                <a:latin typeface="Bahnschrift" panose="020B0502040204020203" pitchFamily="34" charset="0"/>
              </a:rPr>
              <a:t>Joshuaa Chales Roy 1171100243</a:t>
            </a:r>
          </a:p>
          <a:p>
            <a:r>
              <a:rPr lang="en-MY" dirty="0">
                <a:solidFill>
                  <a:srgbClr val="FFFFFF"/>
                </a:solidFill>
                <a:latin typeface="Bahnschrift" panose="020B0502040204020203" pitchFamily="34" charset="0"/>
              </a:rPr>
              <a:t>Supervised by: </a:t>
            </a:r>
            <a:r>
              <a:rPr lang="en-MY" dirty="0" err="1">
                <a:solidFill>
                  <a:srgbClr val="FFFFFF"/>
                </a:solidFill>
                <a:latin typeface="Bahnschrift" panose="020B0502040204020203" pitchFamily="34" charset="0"/>
              </a:rPr>
              <a:t>Dr.</a:t>
            </a:r>
            <a:r>
              <a:rPr lang="en-MY" dirty="0">
                <a:solidFill>
                  <a:srgbClr val="FFFFFF"/>
                </a:solidFill>
                <a:latin typeface="Bahnschrift" panose="020B0502040204020203" pitchFamily="34" charset="0"/>
              </a:rPr>
              <a:t> Linda Chua</a:t>
            </a:r>
          </a:p>
          <a:p>
            <a:r>
              <a:rPr lang="en-MY" dirty="0">
                <a:solidFill>
                  <a:srgbClr val="FFFFFF"/>
                </a:solidFill>
                <a:latin typeface="Bahnschrift" panose="020B0502040204020203" pitchFamily="34" charset="0"/>
              </a:rPr>
              <a:t>Moderated By: Mr. </a:t>
            </a:r>
            <a:r>
              <a:rPr lang="en-MY" dirty="0" err="1">
                <a:solidFill>
                  <a:srgbClr val="FFFFFF"/>
                </a:solidFill>
                <a:latin typeface="Bahnschrift" panose="020B0502040204020203" pitchFamily="34" charset="0"/>
              </a:rPr>
              <a:t>Yoong</a:t>
            </a:r>
            <a:r>
              <a:rPr lang="en-MY" dirty="0">
                <a:solidFill>
                  <a:srgbClr val="FFFFFF"/>
                </a:solidFill>
                <a:latin typeface="Bahnschrift" panose="020B0502040204020203" pitchFamily="34" charset="0"/>
              </a:rPr>
              <a:t> </a:t>
            </a:r>
            <a:r>
              <a:rPr lang="en-MY" dirty="0" err="1">
                <a:solidFill>
                  <a:srgbClr val="FFFFFF"/>
                </a:solidFill>
                <a:latin typeface="Bahnschrift" panose="020B0502040204020203" pitchFamily="34" charset="0"/>
              </a:rPr>
              <a:t>Yih</a:t>
            </a:r>
            <a:r>
              <a:rPr lang="en-MY" dirty="0">
                <a:solidFill>
                  <a:srgbClr val="FFFFFF"/>
                </a:solidFill>
                <a:latin typeface="Bahnschrift" panose="020B0502040204020203" pitchFamily="34" charset="0"/>
              </a:rPr>
              <a:t> Jian</a:t>
            </a:r>
          </a:p>
        </p:txBody>
      </p:sp>
    </p:spTree>
    <p:extLst>
      <p:ext uri="{BB962C8B-B14F-4D97-AF65-F5344CB8AC3E}">
        <p14:creationId xmlns:p14="http://schemas.microsoft.com/office/powerpoint/2010/main" val="287759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Experiment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BBE1-5C3D-4AD5-A97C-4C46132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The blink detectors were tested using video feeds at different camera angles to observe any changes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6948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8CE27-F40D-4F92-8F41-E1066F35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17" y="2294714"/>
            <a:ext cx="9118766" cy="22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9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Experiment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BBE1-5C3D-4AD5-A97C-4C46132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The model training was repeated with varying training set samples sizes to observe the changes in accuracy and loss.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This experiment was done to observe a point where the size of the training set does not seem to improve the performance by a large enough margin</a:t>
            </a:r>
          </a:p>
        </p:txBody>
      </p:sp>
    </p:spTree>
    <p:extLst>
      <p:ext uri="{BB962C8B-B14F-4D97-AF65-F5344CB8AC3E}">
        <p14:creationId xmlns:p14="http://schemas.microsoft.com/office/powerpoint/2010/main" val="200216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C90F-710E-40C7-B5AC-593E7897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26" y="1690688"/>
            <a:ext cx="4858312" cy="395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85984-A197-409A-8EE7-4DC71755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55" y="1584752"/>
            <a:ext cx="5084956" cy="40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BBE1-5C3D-4AD5-A97C-4C46132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Limitations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The prototype is highly reliant on preset constants, making it static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Future Work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To replace the static elements of the current prototype with more complex operations, to allow the application to function more dynamically.</a:t>
            </a:r>
          </a:p>
        </p:txBody>
      </p:sp>
    </p:spTree>
    <p:extLst>
      <p:ext uri="{BB962C8B-B14F-4D97-AF65-F5344CB8AC3E}">
        <p14:creationId xmlns:p14="http://schemas.microsoft.com/office/powerpoint/2010/main" val="414004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BF3CE0-D67B-48EB-83C8-4D03C65E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01659"/>
            <a:ext cx="6105194" cy="1054681"/>
          </a:xfrm>
        </p:spPr>
        <p:txBody>
          <a:bodyPr>
            <a:normAutofit fontScale="90000"/>
          </a:bodyPr>
          <a:lstStyle/>
          <a:p>
            <a:br>
              <a:rPr lang="en-MY" dirty="0">
                <a:solidFill>
                  <a:srgbClr val="FFFFFF"/>
                </a:solidFill>
                <a:latin typeface="Bahnschrift SemiBold" panose="020B0502040204020203" pitchFamily="34" charset="0"/>
              </a:rPr>
            </a:br>
            <a:r>
              <a:rPr lang="en-MY" dirty="0">
                <a:solidFill>
                  <a:srgbClr val="FFFFFF"/>
                </a:solidFill>
                <a:latin typeface="Bahnschrift SemiBol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113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BBE1-5C3D-4AD5-A97C-4C46132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Driver drowsiness is an issue faced by the average road user. Not only does it jeopardize the driver itself, but as well as other road users. 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The creation of a detection system to detect drowsiness and to warn the users will be able to mitigate this problem. In this study, drowsiness detection will be looked at as a whole, and a prototype system will be proposed. </a:t>
            </a:r>
          </a:p>
          <a:p>
            <a:r>
              <a:rPr lang="en-US" dirty="0">
                <a:latin typeface="Bahnschrift Light" panose="020B0502040204020203" pitchFamily="34" charset="0"/>
              </a:rPr>
              <a:t>Experiments will also be carried out to test and analyze the components of this prototype in order to fully understand its functionality and to increase its performance. </a:t>
            </a:r>
            <a:endParaRPr lang="en-MY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BBE1-5C3D-4AD5-A97C-4C46132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Driver sleepiness is a common cause for road accidents. Therefore, by developing a detector for drowsiness, it could be used as a potential security feature for many modern automobiles to reduce the rate of road accidents caused by driver drowsiness. </a:t>
            </a:r>
            <a:endParaRPr lang="en-MY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3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BBE1-5C3D-4AD5-A97C-4C46132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To perform a background study on the current implementations of driver drowsiness detection. 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To study and classify the facial features required to be learned by machine learning for driver drowsiness detection </a:t>
            </a:r>
          </a:p>
        </p:txBody>
      </p:sp>
    </p:spTree>
    <p:extLst>
      <p:ext uri="{BB962C8B-B14F-4D97-AF65-F5344CB8AC3E}">
        <p14:creationId xmlns:p14="http://schemas.microsoft.com/office/powerpoint/2010/main" val="170813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FD36E-AA1E-4380-9D1A-E47F748A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39" y="1325563"/>
            <a:ext cx="6728522" cy="48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Research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14CFF-007A-4D82-9D6E-77B2B31B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29" y="1190302"/>
            <a:ext cx="6782942" cy="52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534"/>
            <a:ext cx="9144000" cy="1778932"/>
          </a:xfrm>
        </p:spPr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Implementation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362531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Experiment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BBE1-5C3D-4AD5-A97C-4C46132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A CNN blink detector was compared to an EAR blink detector to observe their performances against each other</a:t>
            </a:r>
          </a:p>
          <a:p>
            <a:r>
              <a:rPr lang="en-US" dirty="0">
                <a:latin typeface="Bahnschrift Light" panose="020B0502040204020203" pitchFamily="34" charset="0"/>
              </a:rPr>
              <a:t>Blink detection is tested because in this implementation as it is the core function of a drowsiness detector.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 CNN blink detector is built based on a CNN eye state classifier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An EAR blink detector is built based on observing the current Eye-Aspect Ratio (EAR) from the video feed</a:t>
            </a:r>
          </a:p>
        </p:txBody>
      </p:sp>
    </p:spTree>
    <p:extLst>
      <p:ext uri="{BB962C8B-B14F-4D97-AF65-F5344CB8AC3E}">
        <p14:creationId xmlns:p14="http://schemas.microsoft.com/office/powerpoint/2010/main" val="155683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23-4C5F-4065-A3B4-7389C5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9772D-BC5A-4859-8D2B-0B89A41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54" y="2551235"/>
            <a:ext cx="4077269" cy="2829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56495-1450-4D2B-BB19-B7E47FE0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90" y="2551235"/>
            <a:ext cx="4115374" cy="2924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B35720-52A6-4C92-9F43-C27BBE592BEA}"/>
              </a:ext>
            </a:extLst>
          </p:cNvPr>
          <p:cNvSpPr txBox="1"/>
          <p:nvPr/>
        </p:nvSpPr>
        <p:spPr>
          <a:xfrm>
            <a:off x="1322554" y="1936295"/>
            <a:ext cx="43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Bahnschrift" panose="020B0502040204020203" pitchFamily="34" charset="0"/>
              </a:rPr>
              <a:t>CNN Blink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88F52-5D52-4F0A-AB69-3BC9642052D8}"/>
              </a:ext>
            </a:extLst>
          </p:cNvPr>
          <p:cNvSpPr txBox="1"/>
          <p:nvPr/>
        </p:nvSpPr>
        <p:spPr>
          <a:xfrm>
            <a:off x="6662722" y="1936295"/>
            <a:ext cx="43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Bahnschrift" panose="020B0502040204020203" pitchFamily="34" charset="0"/>
              </a:rPr>
              <a:t>EAR Blink Detection</a:t>
            </a:r>
          </a:p>
        </p:txBody>
      </p:sp>
    </p:spTree>
    <p:extLst>
      <p:ext uri="{BB962C8B-B14F-4D97-AF65-F5344CB8AC3E}">
        <p14:creationId xmlns:p14="http://schemas.microsoft.com/office/powerpoint/2010/main" val="23573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406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Bahnschrift Light</vt:lpstr>
      <vt:lpstr>Bahnschrift SemiBold</vt:lpstr>
      <vt:lpstr>Calibri</vt:lpstr>
      <vt:lpstr>Calibri Light</vt:lpstr>
      <vt:lpstr>Office Theme</vt:lpstr>
      <vt:lpstr>FYP 1682 Driver Drowsiness Detection</vt:lpstr>
      <vt:lpstr>Abstract</vt:lpstr>
      <vt:lpstr>Problem Statement</vt:lpstr>
      <vt:lpstr>Objectives</vt:lpstr>
      <vt:lpstr>Literature Review</vt:lpstr>
      <vt:lpstr>Research Methodology</vt:lpstr>
      <vt:lpstr>Implementation &amp; Evaluation</vt:lpstr>
      <vt:lpstr>Experiment 1</vt:lpstr>
      <vt:lpstr>Results</vt:lpstr>
      <vt:lpstr>Experiment 2</vt:lpstr>
      <vt:lpstr>Results</vt:lpstr>
      <vt:lpstr>Experiment 3</vt:lpstr>
      <vt:lpstr>Results</vt:lpstr>
      <vt:lpstr>Conclusion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1682 Driver Drowsiness Detection</dc:title>
  <dc:creator>Joshuaa Chales Roy</dc:creator>
  <cp:lastModifiedBy>Joshuaa Chales Roy</cp:lastModifiedBy>
  <cp:revision>11</cp:revision>
  <dcterms:created xsi:type="dcterms:W3CDTF">2021-03-10T13:29:57Z</dcterms:created>
  <dcterms:modified xsi:type="dcterms:W3CDTF">2021-03-11T01:25:14Z</dcterms:modified>
</cp:coreProperties>
</file>