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sldIdLst>
    <p:sldId id="257" r:id="rId2"/>
    <p:sldId id="267" r:id="rId3"/>
    <p:sldId id="259" r:id="rId4"/>
    <p:sldId id="263" r:id="rId5"/>
    <p:sldId id="264" r:id="rId6"/>
    <p:sldId id="271" r:id="rId7"/>
    <p:sldId id="272" r:id="rId8"/>
    <p:sldId id="260" r:id="rId9"/>
    <p:sldId id="262" r:id="rId10"/>
    <p:sldId id="266" r:id="rId11"/>
    <p:sldId id="265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D62DC-BAA2-472B-9A0E-A8341F6D0208}" v="2" dt="2021-08-12T16:15:33.986"/>
    <p1510:client id="{1BF34222-C5C7-4DD0-B487-F07F222112B6}" v="637" dt="2021-08-11T13:51:47.926"/>
    <p1510:client id="{2A7D05DB-A223-4EE4-9C91-5A6DDAA5CC98}" v="654" dt="2021-08-07T09:38:57.132"/>
    <p1510:client id="{39C6C78C-4B37-42C2-9194-211ABC719D26}" v="261" dt="2021-08-11T10:28:02.233"/>
    <p1510:client id="{54090678-C5E5-43F1-A4AF-4B81766337B1}" v="9" dt="2021-08-14T15:42:46.732"/>
    <p1510:client id="{726D10E2-3B70-4955-BA0B-5EA19193FFB5}" v="8" dt="2021-08-05T16:32:22.741"/>
    <p1510:client id="{74070994-7C55-41F5-ADD2-CE8B37CF95BA}" v="142" dt="2021-08-14T10:53:17.712"/>
    <p1510:client id="{99ED90BD-DDA7-4730-8089-EB8D6220E382}" v="71" dt="2021-08-11T08:51:41.979"/>
    <p1510:client id="{9C2495DB-2F17-47BE-8A45-42F378721AEC}" v="5" dt="2021-08-13T15:13:09.332"/>
    <p1510:client id="{A39AD0C3-CA9F-4B6B-91CE-942958AACD5F}" v="11" dt="2021-08-14T16:21:27.531"/>
    <p1510:client id="{AA3C1CDC-F2FF-47CB-9903-DE8003617FC8}" v="3" dt="2021-08-11T14:29:22.527"/>
    <p1510:client id="{C729A7D3-977D-481E-8C9D-479535C9D131}" v="7" dt="2021-08-11T10:07:14.747"/>
    <p1510:client id="{C8D3F593-BB7A-4A81-B472-B2C343BE9073}" v="149" dt="2021-08-10T04:28:54.550"/>
    <p1510:client id="{CE6671CA-4820-4048-8D56-23BA3C63292E}" v="107" dt="2021-08-09T17:00:14.551"/>
    <p1510:client id="{EAC040AC-B12D-4A38-81E3-6E757229B765}" v="512" dt="2021-08-11T10:03:14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BDE29B-BACB-4A4F-BD41-53F56814AC2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796FF0-4280-4E05-8AE3-0B81B98D67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Chat</a:t>
          </a:r>
        </a:p>
      </dgm:t>
    </dgm:pt>
    <dgm:pt modelId="{F5F7B9D3-1246-4D42-90CE-EF3A9F47C3FF}" type="parTrans" cxnId="{101DFE98-018A-408F-800E-6BBD6227593D}">
      <dgm:prSet/>
      <dgm:spPr/>
      <dgm:t>
        <a:bodyPr/>
        <a:lstStyle/>
        <a:p>
          <a:endParaRPr lang="en-US"/>
        </a:p>
      </dgm:t>
    </dgm:pt>
    <dgm:pt modelId="{A45AF7E1-146D-46DC-A6B5-EE524C5503DA}" type="sibTrans" cxnId="{101DFE98-018A-408F-800E-6BBD6227593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0FB6B21-C8DA-4AEE-889F-070B696526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Setting Personal Private/Public</a:t>
          </a:r>
        </a:p>
      </dgm:t>
    </dgm:pt>
    <dgm:pt modelId="{DAA7B021-AB2E-4A61-B41B-32B7AE72EB21}" type="parTrans" cxnId="{1135DC04-7887-4147-AE07-0F38DC7FBE46}">
      <dgm:prSet/>
      <dgm:spPr/>
      <dgm:t>
        <a:bodyPr/>
        <a:lstStyle/>
        <a:p>
          <a:endParaRPr lang="en-US"/>
        </a:p>
      </dgm:t>
    </dgm:pt>
    <dgm:pt modelId="{AA195C9E-5CFB-486F-9C92-9D6BEF25AD0B}" type="sibTrans" cxnId="{1135DC04-7887-4147-AE07-0F38DC7FBE4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BDB77A3-660B-49A1-B95A-3FC00FE651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Profile Update</a:t>
          </a:r>
        </a:p>
      </dgm:t>
    </dgm:pt>
    <dgm:pt modelId="{98B3D448-4553-4BDD-B848-BEC3FE3FC477}" type="parTrans" cxnId="{DD80BCE8-674F-4DD5-88D5-A9A6606931DB}">
      <dgm:prSet/>
      <dgm:spPr/>
      <dgm:t>
        <a:bodyPr/>
        <a:lstStyle/>
        <a:p>
          <a:endParaRPr lang="en-US"/>
        </a:p>
      </dgm:t>
    </dgm:pt>
    <dgm:pt modelId="{FB0F4BAC-B003-4EE7-99F2-EAE9BFF36921}" type="sibTrans" cxnId="{DD80BCE8-674F-4DD5-88D5-A9A6606931D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C511357-5F90-4FF5-902D-A2D68AF774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Forum</a:t>
          </a:r>
        </a:p>
      </dgm:t>
    </dgm:pt>
    <dgm:pt modelId="{0824559B-8062-4DDA-94E9-4A478507A47A}" type="parTrans" cxnId="{FA963127-0FFA-4D1B-BA54-9FB39DF679B3}">
      <dgm:prSet/>
      <dgm:spPr/>
      <dgm:t>
        <a:bodyPr/>
        <a:lstStyle/>
        <a:p>
          <a:endParaRPr lang="en-US"/>
        </a:p>
      </dgm:t>
    </dgm:pt>
    <dgm:pt modelId="{123B67AF-055E-4DED-8C07-A961413FB592}" type="sibTrans" cxnId="{FA963127-0FFA-4D1B-BA54-9FB39DF679B3}">
      <dgm:prSet/>
      <dgm:spPr/>
      <dgm:t>
        <a:bodyPr/>
        <a:lstStyle/>
        <a:p>
          <a:endParaRPr lang="en-US"/>
        </a:p>
      </dgm:t>
    </dgm:pt>
    <dgm:pt modelId="{EEE86C23-8998-4270-A0D6-4C3386F4A61F}" type="pres">
      <dgm:prSet presAssocID="{1DBDE29B-BACB-4A4F-BD41-53F56814AC29}" presName="root" presStyleCnt="0">
        <dgm:presLayoutVars>
          <dgm:dir/>
          <dgm:resizeHandles val="exact"/>
        </dgm:presLayoutVars>
      </dgm:prSet>
      <dgm:spPr/>
    </dgm:pt>
    <dgm:pt modelId="{83BC9B33-D1D7-40C0-A301-96FDC5FC12D0}" type="pres">
      <dgm:prSet presAssocID="{1DBDE29B-BACB-4A4F-BD41-53F56814AC29}" presName="container" presStyleCnt="0">
        <dgm:presLayoutVars>
          <dgm:dir/>
          <dgm:resizeHandles val="exact"/>
        </dgm:presLayoutVars>
      </dgm:prSet>
      <dgm:spPr/>
    </dgm:pt>
    <dgm:pt modelId="{3389E7E4-348A-4A17-AB2C-72AF7DBFFF5B}" type="pres">
      <dgm:prSet presAssocID="{48796FF0-4280-4E05-8AE3-0B81B98D67CC}" presName="compNode" presStyleCnt="0"/>
      <dgm:spPr/>
    </dgm:pt>
    <dgm:pt modelId="{C721DECD-B027-483F-9888-627550B73A04}" type="pres">
      <dgm:prSet presAssocID="{48796FF0-4280-4E05-8AE3-0B81B98D67CC}" presName="iconBgRect" presStyleLbl="bgShp" presStyleIdx="0" presStyleCnt="4"/>
      <dgm:spPr/>
    </dgm:pt>
    <dgm:pt modelId="{B9C860A1-8223-46B8-A8C2-FDEE477CFCE5}" type="pres">
      <dgm:prSet presAssocID="{48796FF0-4280-4E05-8AE3-0B81B98D67C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27085C57-8B6E-49CE-B859-65D8AD66923B}" type="pres">
      <dgm:prSet presAssocID="{48796FF0-4280-4E05-8AE3-0B81B98D67CC}" presName="spaceRect" presStyleCnt="0"/>
      <dgm:spPr/>
    </dgm:pt>
    <dgm:pt modelId="{4D64B42F-B16E-4562-9B43-5A5261DCC3D2}" type="pres">
      <dgm:prSet presAssocID="{48796FF0-4280-4E05-8AE3-0B81B98D67CC}" presName="textRect" presStyleLbl="revTx" presStyleIdx="0" presStyleCnt="4">
        <dgm:presLayoutVars>
          <dgm:chMax val="1"/>
          <dgm:chPref val="1"/>
        </dgm:presLayoutVars>
      </dgm:prSet>
      <dgm:spPr/>
    </dgm:pt>
    <dgm:pt modelId="{3111EC6A-3A78-4420-88DA-0AF700432027}" type="pres">
      <dgm:prSet presAssocID="{A45AF7E1-146D-46DC-A6B5-EE524C5503DA}" presName="sibTrans" presStyleLbl="sibTrans2D1" presStyleIdx="0" presStyleCnt="0"/>
      <dgm:spPr/>
    </dgm:pt>
    <dgm:pt modelId="{559B4115-F77C-4F70-A21E-4895554203EF}" type="pres">
      <dgm:prSet presAssocID="{90FB6B21-C8DA-4AEE-889F-070B696526AA}" presName="compNode" presStyleCnt="0"/>
      <dgm:spPr/>
    </dgm:pt>
    <dgm:pt modelId="{0DD920D6-FBC9-47CF-A826-6CCE14444BD1}" type="pres">
      <dgm:prSet presAssocID="{90FB6B21-C8DA-4AEE-889F-070B696526AA}" presName="iconBgRect" presStyleLbl="bgShp" presStyleIdx="1" presStyleCnt="4"/>
      <dgm:spPr/>
    </dgm:pt>
    <dgm:pt modelId="{88AB05DB-FEF1-400E-A977-2A9C2E3C5274}" type="pres">
      <dgm:prSet presAssocID="{90FB6B21-C8DA-4AEE-889F-070B696526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F64B1025-0924-48AA-B098-B1F44D1E8DEA}" type="pres">
      <dgm:prSet presAssocID="{90FB6B21-C8DA-4AEE-889F-070B696526AA}" presName="spaceRect" presStyleCnt="0"/>
      <dgm:spPr/>
    </dgm:pt>
    <dgm:pt modelId="{792EF3FC-8234-4359-816D-3D9962E9AD22}" type="pres">
      <dgm:prSet presAssocID="{90FB6B21-C8DA-4AEE-889F-070B696526AA}" presName="textRect" presStyleLbl="revTx" presStyleIdx="1" presStyleCnt="4">
        <dgm:presLayoutVars>
          <dgm:chMax val="1"/>
          <dgm:chPref val="1"/>
        </dgm:presLayoutVars>
      </dgm:prSet>
      <dgm:spPr/>
    </dgm:pt>
    <dgm:pt modelId="{F9EA6B33-A206-4634-801B-6AE23494B430}" type="pres">
      <dgm:prSet presAssocID="{AA195C9E-5CFB-486F-9C92-9D6BEF25AD0B}" presName="sibTrans" presStyleLbl="sibTrans2D1" presStyleIdx="0" presStyleCnt="0"/>
      <dgm:spPr/>
    </dgm:pt>
    <dgm:pt modelId="{A95148C2-80AE-40F1-9616-0183436313EE}" type="pres">
      <dgm:prSet presAssocID="{DBDB77A3-660B-49A1-B95A-3FC00FE651D9}" presName="compNode" presStyleCnt="0"/>
      <dgm:spPr/>
    </dgm:pt>
    <dgm:pt modelId="{26B66ADF-B1ED-4291-B8A9-B20259B0276C}" type="pres">
      <dgm:prSet presAssocID="{DBDB77A3-660B-49A1-B95A-3FC00FE651D9}" presName="iconBgRect" presStyleLbl="bgShp" presStyleIdx="2" presStyleCnt="4"/>
      <dgm:spPr/>
    </dgm:pt>
    <dgm:pt modelId="{F2076583-1D2B-49BC-80E5-E6DFB40AFD53}" type="pres">
      <dgm:prSet presAssocID="{DBDB77A3-660B-49A1-B95A-3FC00FE651D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7FBCED5-676C-41A1-AC05-03922DF97B2E}" type="pres">
      <dgm:prSet presAssocID="{DBDB77A3-660B-49A1-B95A-3FC00FE651D9}" presName="spaceRect" presStyleCnt="0"/>
      <dgm:spPr/>
    </dgm:pt>
    <dgm:pt modelId="{39EA2901-43C4-442C-85EB-83EAF00F96B4}" type="pres">
      <dgm:prSet presAssocID="{DBDB77A3-660B-49A1-B95A-3FC00FE651D9}" presName="textRect" presStyleLbl="revTx" presStyleIdx="2" presStyleCnt="4">
        <dgm:presLayoutVars>
          <dgm:chMax val="1"/>
          <dgm:chPref val="1"/>
        </dgm:presLayoutVars>
      </dgm:prSet>
      <dgm:spPr/>
    </dgm:pt>
    <dgm:pt modelId="{0C38C09C-7C6C-4A5F-8C55-A0DE8F1ECCCC}" type="pres">
      <dgm:prSet presAssocID="{FB0F4BAC-B003-4EE7-99F2-EAE9BFF36921}" presName="sibTrans" presStyleLbl="sibTrans2D1" presStyleIdx="0" presStyleCnt="0"/>
      <dgm:spPr/>
    </dgm:pt>
    <dgm:pt modelId="{511FD066-392F-4DAC-8093-0C4A0D962159}" type="pres">
      <dgm:prSet presAssocID="{9C511357-5F90-4FF5-902D-A2D68AF7742D}" presName="compNode" presStyleCnt="0"/>
      <dgm:spPr/>
    </dgm:pt>
    <dgm:pt modelId="{AFC31C18-D515-4796-AA63-3D9A5A5503E5}" type="pres">
      <dgm:prSet presAssocID="{9C511357-5F90-4FF5-902D-A2D68AF7742D}" presName="iconBgRect" presStyleLbl="bgShp" presStyleIdx="3" presStyleCnt="4"/>
      <dgm:spPr/>
    </dgm:pt>
    <dgm:pt modelId="{73D489F3-2439-4F82-ABEE-9C1049B3141B}" type="pres">
      <dgm:prSet presAssocID="{9C511357-5F90-4FF5-902D-A2D68AF7742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F9F8FC3B-1006-4320-9B00-8788FA4AAD6A}" type="pres">
      <dgm:prSet presAssocID="{9C511357-5F90-4FF5-902D-A2D68AF7742D}" presName="spaceRect" presStyleCnt="0"/>
      <dgm:spPr/>
    </dgm:pt>
    <dgm:pt modelId="{E65B1B9E-EB5C-4229-9350-A3DC2E40C174}" type="pres">
      <dgm:prSet presAssocID="{9C511357-5F90-4FF5-902D-A2D68AF7742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135DC04-7887-4147-AE07-0F38DC7FBE46}" srcId="{1DBDE29B-BACB-4A4F-BD41-53F56814AC29}" destId="{90FB6B21-C8DA-4AEE-889F-070B696526AA}" srcOrd="1" destOrd="0" parTransId="{DAA7B021-AB2E-4A61-B41B-32B7AE72EB21}" sibTransId="{AA195C9E-5CFB-486F-9C92-9D6BEF25AD0B}"/>
    <dgm:cxn modelId="{C7681619-4A23-4E42-95C7-A411AB526C94}" type="presOf" srcId="{9C511357-5F90-4FF5-902D-A2D68AF7742D}" destId="{E65B1B9E-EB5C-4229-9350-A3DC2E40C174}" srcOrd="0" destOrd="0" presId="urn:microsoft.com/office/officeart/2018/2/layout/IconCircleList"/>
    <dgm:cxn modelId="{80765326-2E4D-4562-8DB2-DC409E0F1DED}" type="presOf" srcId="{A45AF7E1-146D-46DC-A6B5-EE524C5503DA}" destId="{3111EC6A-3A78-4420-88DA-0AF700432027}" srcOrd="0" destOrd="0" presId="urn:microsoft.com/office/officeart/2018/2/layout/IconCircleList"/>
    <dgm:cxn modelId="{FA963127-0FFA-4D1B-BA54-9FB39DF679B3}" srcId="{1DBDE29B-BACB-4A4F-BD41-53F56814AC29}" destId="{9C511357-5F90-4FF5-902D-A2D68AF7742D}" srcOrd="3" destOrd="0" parTransId="{0824559B-8062-4DDA-94E9-4A478507A47A}" sibTransId="{123B67AF-055E-4DED-8C07-A961413FB592}"/>
    <dgm:cxn modelId="{A47E222D-0265-4696-9A9E-2F0FEBB1FBB1}" type="presOf" srcId="{AA195C9E-5CFB-486F-9C92-9D6BEF25AD0B}" destId="{F9EA6B33-A206-4634-801B-6AE23494B430}" srcOrd="0" destOrd="0" presId="urn:microsoft.com/office/officeart/2018/2/layout/IconCircleList"/>
    <dgm:cxn modelId="{CE4D0634-F448-41C2-8E8D-CA225B207397}" type="presOf" srcId="{FB0F4BAC-B003-4EE7-99F2-EAE9BFF36921}" destId="{0C38C09C-7C6C-4A5F-8C55-A0DE8F1ECCCC}" srcOrd="0" destOrd="0" presId="urn:microsoft.com/office/officeart/2018/2/layout/IconCircleList"/>
    <dgm:cxn modelId="{66C58271-351B-48F5-A40D-523CD529363C}" type="presOf" srcId="{90FB6B21-C8DA-4AEE-889F-070B696526AA}" destId="{792EF3FC-8234-4359-816D-3D9962E9AD22}" srcOrd="0" destOrd="0" presId="urn:microsoft.com/office/officeart/2018/2/layout/IconCircleList"/>
    <dgm:cxn modelId="{101DFE98-018A-408F-800E-6BBD6227593D}" srcId="{1DBDE29B-BACB-4A4F-BD41-53F56814AC29}" destId="{48796FF0-4280-4E05-8AE3-0B81B98D67CC}" srcOrd="0" destOrd="0" parTransId="{F5F7B9D3-1246-4D42-90CE-EF3A9F47C3FF}" sibTransId="{A45AF7E1-146D-46DC-A6B5-EE524C5503DA}"/>
    <dgm:cxn modelId="{42C54DB6-9FAC-4564-9A98-05BDAFA057C5}" type="presOf" srcId="{DBDB77A3-660B-49A1-B95A-3FC00FE651D9}" destId="{39EA2901-43C4-442C-85EB-83EAF00F96B4}" srcOrd="0" destOrd="0" presId="urn:microsoft.com/office/officeart/2018/2/layout/IconCircleList"/>
    <dgm:cxn modelId="{C1875CB7-2258-442C-B03E-ED60E8862644}" type="presOf" srcId="{1DBDE29B-BACB-4A4F-BD41-53F56814AC29}" destId="{EEE86C23-8998-4270-A0D6-4C3386F4A61F}" srcOrd="0" destOrd="0" presId="urn:microsoft.com/office/officeart/2018/2/layout/IconCircleList"/>
    <dgm:cxn modelId="{17C498DB-273E-4404-9CBD-FAF067FE5725}" type="presOf" srcId="{48796FF0-4280-4E05-8AE3-0B81B98D67CC}" destId="{4D64B42F-B16E-4562-9B43-5A5261DCC3D2}" srcOrd="0" destOrd="0" presId="urn:microsoft.com/office/officeart/2018/2/layout/IconCircleList"/>
    <dgm:cxn modelId="{DD80BCE8-674F-4DD5-88D5-A9A6606931DB}" srcId="{1DBDE29B-BACB-4A4F-BD41-53F56814AC29}" destId="{DBDB77A3-660B-49A1-B95A-3FC00FE651D9}" srcOrd="2" destOrd="0" parTransId="{98B3D448-4553-4BDD-B848-BEC3FE3FC477}" sibTransId="{FB0F4BAC-B003-4EE7-99F2-EAE9BFF36921}"/>
    <dgm:cxn modelId="{C5F8CC4C-EAD6-44C2-B16A-5D1B2F270235}" type="presParOf" srcId="{EEE86C23-8998-4270-A0D6-4C3386F4A61F}" destId="{83BC9B33-D1D7-40C0-A301-96FDC5FC12D0}" srcOrd="0" destOrd="0" presId="urn:microsoft.com/office/officeart/2018/2/layout/IconCircleList"/>
    <dgm:cxn modelId="{327BCEA7-95A4-434B-8564-E5D943ADDDD0}" type="presParOf" srcId="{83BC9B33-D1D7-40C0-A301-96FDC5FC12D0}" destId="{3389E7E4-348A-4A17-AB2C-72AF7DBFFF5B}" srcOrd="0" destOrd="0" presId="urn:microsoft.com/office/officeart/2018/2/layout/IconCircleList"/>
    <dgm:cxn modelId="{3F543270-E9D7-449A-BA89-7D16C2BEFBA2}" type="presParOf" srcId="{3389E7E4-348A-4A17-AB2C-72AF7DBFFF5B}" destId="{C721DECD-B027-483F-9888-627550B73A04}" srcOrd="0" destOrd="0" presId="urn:microsoft.com/office/officeart/2018/2/layout/IconCircleList"/>
    <dgm:cxn modelId="{06DF9055-930D-4B93-B584-895C141E1346}" type="presParOf" srcId="{3389E7E4-348A-4A17-AB2C-72AF7DBFFF5B}" destId="{B9C860A1-8223-46B8-A8C2-FDEE477CFCE5}" srcOrd="1" destOrd="0" presId="urn:microsoft.com/office/officeart/2018/2/layout/IconCircleList"/>
    <dgm:cxn modelId="{C6C3A2BB-6A15-4B22-BC52-6970BA09DD12}" type="presParOf" srcId="{3389E7E4-348A-4A17-AB2C-72AF7DBFFF5B}" destId="{27085C57-8B6E-49CE-B859-65D8AD66923B}" srcOrd="2" destOrd="0" presId="urn:microsoft.com/office/officeart/2018/2/layout/IconCircleList"/>
    <dgm:cxn modelId="{5440DFE2-6137-4061-9D83-35E3A46495F2}" type="presParOf" srcId="{3389E7E4-348A-4A17-AB2C-72AF7DBFFF5B}" destId="{4D64B42F-B16E-4562-9B43-5A5261DCC3D2}" srcOrd="3" destOrd="0" presId="urn:microsoft.com/office/officeart/2018/2/layout/IconCircleList"/>
    <dgm:cxn modelId="{C8A2A066-6A24-4C40-BC9E-49B95E36B3BE}" type="presParOf" srcId="{83BC9B33-D1D7-40C0-A301-96FDC5FC12D0}" destId="{3111EC6A-3A78-4420-88DA-0AF700432027}" srcOrd="1" destOrd="0" presId="urn:microsoft.com/office/officeart/2018/2/layout/IconCircleList"/>
    <dgm:cxn modelId="{A99F1FFB-2D60-4E16-95AE-769E86FFB089}" type="presParOf" srcId="{83BC9B33-D1D7-40C0-A301-96FDC5FC12D0}" destId="{559B4115-F77C-4F70-A21E-4895554203EF}" srcOrd="2" destOrd="0" presId="urn:microsoft.com/office/officeart/2018/2/layout/IconCircleList"/>
    <dgm:cxn modelId="{C8276975-4A81-4AB4-9B83-3C9A3A1A457F}" type="presParOf" srcId="{559B4115-F77C-4F70-A21E-4895554203EF}" destId="{0DD920D6-FBC9-47CF-A826-6CCE14444BD1}" srcOrd="0" destOrd="0" presId="urn:microsoft.com/office/officeart/2018/2/layout/IconCircleList"/>
    <dgm:cxn modelId="{51130392-6E24-4F54-9AD2-E560B0EA4079}" type="presParOf" srcId="{559B4115-F77C-4F70-A21E-4895554203EF}" destId="{88AB05DB-FEF1-400E-A977-2A9C2E3C5274}" srcOrd="1" destOrd="0" presId="urn:microsoft.com/office/officeart/2018/2/layout/IconCircleList"/>
    <dgm:cxn modelId="{04FB3EFF-2C37-4B93-A300-0F29F7AE0418}" type="presParOf" srcId="{559B4115-F77C-4F70-A21E-4895554203EF}" destId="{F64B1025-0924-48AA-B098-B1F44D1E8DEA}" srcOrd="2" destOrd="0" presId="urn:microsoft.com/office/officeart/2018/2/layout/IconCircleList"/>
    <dgm:cxn modelId="{8C860F45-DCA4-432B-9DB6-268735DD5170}" type="presParOf" srcId="{559B4115-F77C-4F70-A21E-4895554203EF}" destId="{792EF3FC-8234-4359-816D-3D9962E9AD22}" srcOrd="3" destOrd="0" presId="urn:microsoft.com/office/officeart/2018/2/layout/IconCircleList"/>
    <dgm:cxn modelId="{7BC103EB-FDD0-441D-BD92-CE343D2477E2}" type="presParOf" srcId="{83BC9B33-D1D7-40C0-A301-96FDC5FC12D0}" destId="{F9EA6B33-A206-4634-801B-6AE23494B430}" srcOrd="3" destOrd="0" presId="urn:microsoft.com/office/officeart/2018/2/layout/IconCircleList"/>
    <dgm:cxn modelId="{3B7841A1-B4A0-4D01-AE50-E1EE7939E318}" type="presParOf" srcId="{83BC9B33-D1D7-40C0-A301-96FDC5FC12D0}" destId="{A95148C2-80AE-40F1-9616-0183436313EE}" srcOrd="4" destOrd="0" presId="urn:microsoft.com/office/officeart/2018/2/layout/IconCircleList"/>
    <dgm:cxn modelId="{FB4F9FBA-1C6A-49B4-908D-D178EC0FBC3A}" type="presParOf" srcId="{A95148C2-80AE-40F1-9616-0183436313EE}" destId="{26B66ADF-B1ED-4291-B8A9-B20259B0276C}" srcOrd="0" destOrd="0" presId="urn:microsoft.com/office/officeart/2018/2/layout/IconCircleList"/>
    <dgm:cxn modelId="{D54B6351-980E-4B99-ACA7-D1C68EF3A69A}" type="presParOf" srcId="{A95148C2-80AE-40F1-9616-0183436313EE}" destId="{F2076583-1D2B-49BC-80E5-E6DFB40AFD53}" srcOrd="1" destOrd="0" presId="urn:microsoft.com/office/officeart/2018/2/layout/IconCircleList"/>
    <dgm:cxn modelId="{C7908CDD-C90D-4C65-AEA6-301E66B120AC}" type="presParOf" srcId="{A95148C2-80AE-40F1-9616-0183436313EE}" destId="{C7FBCED5-676C-41A1-AC05-03922DF97B2E}" srcOrd="2" destOrd="0" presId="urn:microsoft.com/office/officeart/2018/2/layout/IconCircleList"/>
    <dgm:cxn modelId="{47CA4452-DE68-4E1D-B1AF-BB4AD55AF36D}" type="presParOf" srcId="{A95148C2-80AE-40F1-9616-0183436313EE}" destId="{39EA2901-43C4-442C-85EB-83EAF00F96B4}" srcOrd="3" destOrd="0" presId="urn:microsoft.com/office/officeart/2018/2/layout/IconCircleList"/>
    <dgm:cxn modelId="{3699B382-6A50-4941-BF41-25AD8E1EFD30}" type="presParOf" srcId="{83BC9B33-D1D7-40C0-A301-96FDC5FC12D0}" destId="{0C38C09C-7C6C-4A5F-8C55-A0DE8F1ECCCC}" srcOrd="5" destOrd="0" presId="urn:microsoft.com/office/officeart/2018/2/layout/IconCircleList"/>
    <dgm:cxn modelId="{C4DE5F7F-13AE-4C23-A391-15C9293243C8}" type="presParOf" srcId="{83BC9B33-D1D7-40C0-A301-96FDC5FC12D0}" destId="{511FD066-392F-4DAC-8093-0C4A0D962159}" srcOrd="6" destOrd="0" presId="urn:microsoft.com/office/officeart/2018/2/layout/IconCircleList"/>
    <dgm:cxn modelId="{9D017E37-E2D0-4C74-8E9D-F8F911D53BA2}" type="presParOf" srcId="{511FD066-392F-4DAC-8093-0C4A0D962159}" destId="{AFC31C18-D515-4796-AA63-3D9A5A5503E5}" srcOrd="0" destOrd="0" presId="urn:microsoft.com/office/officeart/2018/2/layout/IconCircleList"/>
    <dgm:cxn modelId="{3EA3A730-5B86-4CDD-A339-B5EA55817CFB}" type="presParOf" srcId="{511FD066-392F-4DAC-8093-0C4A0D962159}" destId="{73D489F3-2439-4F82-ABEE-9C1049B3141B}" srcOrd="1" destOrd="0" presId="urn:microsoft.com/office/officeart/2018/2/layout/IconCircleList"/>
    <dgm:cxn modelId="{4DE3B98B-10E1-4485-AE92-80C24B50A437}" type="presParOf" srcId="{511FD066-392F-4DAC-8093-0C4A0D962159}" destId="{F9F8FC3B-1006-4320-9B00-8788FA4AAD6A}" srcOrd="2" destOrd="0" presId="urn:microsoft.com/office/officeart/2018/2/layout/IconCircleList"/>
    <dgm:cxn modelId="{F3CE291C-000F-4672-B1F2-F486E23A68BD}" type="presParOf" srcId="{511FD066-392F-4DAC-8093-0C4A0D962159}" destId="{E65B1B9E-EB5C-4229-9350-A3DC2E40C17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B2172E-6A67-4583-99A7-6861EF011651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8F18C95-323F-418E-B2DD-22FBE0625262}">
      <dgm:prSet/>
      <dgm:spPr/>
      <dgm:t>
        <a:bodyPr/>
        <a:lstStyle/>
        <a:p>
          <a:r>
            <a:rPr lang="en-US" dirty="0"/>
            <a:t>This system establish relationship between alumni and organization.</a:t>
          </a:r>
        </a:p>
      </dgm:t>
    </dgm:pt>
    <dgm:pt modelId="{9A3E9622-742B-4E4F-A75D-54D5AF13ED97}" type="parTrans" cxnId="{C68DA92C-E199-48CB-96FC-15349943D8F9}">
      <dgm:prSet/>
      <dgm:spPr/>
      <dgm:t>
        <a:bodyPr/>
        <a:lstStyle/>
        <a:p>
          <a:endParaRPr lang="en-US"/>
        </a:p>
      </dgm:t>
    </dgm:pt>
    <dgm:pt modelId="{7EDB49D7-3533-484D-9B56-84EDA460738A}" type="sibTrans" cxnId="{C68DA92C-E199-48CB-96FC-15349943D8F9}">
      <dgm:prSet/>
      <dgm:spPr/>
      <dgm:t>
        <a:bodyPr/>
        <a:lstStyle/>
        <a:p>
          <a:endParaRPr lang="en-US"/>
        </a:p>
      </dgm:t>
    </dgm:pt>
    <dgm:pt modelId="{18AF3398-8D3D-485D-9992-3662EF1B9935}">
      <dgm:prSet/>
      <dgm:spPr/>
      <dgm:t>
        <a:bodyPr/>
        <a:lstStyle/>
        <a:p>
          <a:r>
            <a:rPr lang="en-US" dirty="0"/>
            <a:t>Graduated add their information.</a:t>
          </a:r>
        </a:p>
      </dgm:t>
    </dgm:pt>
    <dgm:pt modelId="{D761885A-3A5C-42A8-BD74-7D2C5197AD3B}" type="parTrans" cxnId="{73AEBA6A-7BA6-42DE-8DC4-87C8E86B8F80}">
      <dgm:prSet/>
      <dgm:spPr/>
      <dgm:t>
        <a:bodyPr/>
        <a:lstStyle/>
        <a:p>
          <a:endParaRPr lang="en-US"/>
        </a:p>
      </dgm:t>
    </dgm:pt>
    <dgm:pt modelId="{91BE4428-74A0-4CB7-BC05-55C4A94227D2}" type="sibTrans" cxnId="{73AEBA6A-7BA6-42DE-8DC4-87C8E86B8F80}">
      <dgm:prSet/>
      <dgm:spPr/>
      <dgm:t>
        <a:bodyPr/>
        <a:lstStyle/>
        <a:p>
          <a:endParaRPr lang="en-US"/>
        </a:p>
      </dgm:t>
    </dgm:pt>
    <dgm:pt modelId="{4C6885BA-DC04-4730-ADC0-C7E55206FE2B}">
      <dgm:prSet/>
      <dgm:spPr/>
      <dgm:t>
        <a:bodyPr/>
        <a:lstStyle/>
        <a:p>
          <a:r>
            <a:rPr lang="en-US" dirty="0"/>
            <a:t>Time Saving Reduce the paper work.</a:t>
          </a:r>
        </a:p>
      </dgm:t>
    </dgm:pt>
    <dgm:pt modelId="{799676E6-7420-4156-9B20-25D2DE9C9811}" type="parTrans" cxnId="{EB84B776-13D8-438B-B7F9-ECB7D53926F0}">
      <dgm:prSet/>
      <dgm:spPr/>
      <dgm:t>
        <a:bodyPr/>
        <a:lstStyle/>
        <a:p>
          <a:endParaRPr lang="en-US"/>
        </a:p>
      </dgm:t>
    </dgm:pt>
    <dgm:pt modelId="{A97459EA-E5A6-4BCB-8869-DA4DD53B0BDE}" type="sibTrans" cxnId="{EB84B776-13D8-438B-B7F9-ECB7D53926F0}">
      <dgm:prSet/>
      <dgm:spPr/>
      <dgm:t>
        <a:bodyPr/>
        <a:lstStyle/>
        <a:p>
          <a:endParaRPr lang="en-US"/>
        </a:p>
      </dgm:t>
    </dgm:pt>
    <dgm:pt modelId="{60D26DC9-BAEB-4E58-AC7D-E391C9B1B550}" type="pres">
      <dgm:prSet presAssocID="{5AB2172E-6A67-4583-99A7-6861EF011651}" presName="outerComposite" presStyleCnt="0">
        <dgm:presLayoutVars>
          <dgm:chMax val="5"/>
          <dgm:dir/>
          <dgm:resizeHandles val="exact"/>
        </dgm:presLayoutVars>
      </dgm:prSet>
      <dgm:spPr/>
    </dgm:pt>
    <dgm:pt modelId="{0646477E-CE3E-46F6-9D37-0F567E27F142}" type="pres">
      <dgm:prSet presAssocID="{5AB2172E-6A67-4583-99A7-6861EF011651}" presName="dummyMaxCanvas" presStyleCnt="0">
        <dgm:presLayoutVars/>
      </dgm:prSet>
      <dgm:spPr/>
    </dgm:pt>
    <dgm:pt modelId="{1BCEDFBF-85B2-47B9-B1FE-F2A73605568A}" type="pres">
      <dgm:prSet presAssocID="{5AB2172E-6A67-4583-99A7-6861EF011651}" presName="ThreeNodes_1" presStyleLbl="node1" presStyleIdx="0" presStyleCnt="3">
        <dgm:presLayoutVars>
          <dgm:bulletEnabled val="1"/>
        </dgm:presLayoutVars>
      </dgm:prSet>
      <dgm:spPr/>
    </dgm:pt>
    <dgm:pt modelId="{4313292E-6E8C-424C-951B-5B14132E2648}" type="pres">
      <dgm:prSet presAssocID="{5AB2172E-6A67-4583-99A7-6861EF011651}" presName="ThreeNodes_2" presStyleLbl="node1" presStyleIdx="1" presStyleCnt="3">
        <dgm:presLayoutVars>
          <dgm:bulletEnabled val="1"/>
        </dgm:presLayoutVars>
      </dgm:prSet>
      <dgm:spPr/>
    </dgm:pt>
    <dgm:pt modelId="{E4A1A1DC-AA5A-4A3B-8C78-D21C210F652A}" type="pres">
      <dgm:prSet presAssocID="{5AB2172E-6A67-4583-99A7-6861EF011651}" presName="ThreeNodes_3" presStyleLbl="node1" presStyleIdx="2" presStyleCnt="3">
        <dgm:presLayoutVars>
          <dgm:bulletEnabled val="1"/>
        </dgm:presLayoutVars>
      </dgm:prSet>
      <dgm:spPr/>
    </dgm:pt>
    <dgm:pt modelId="{80C5E00F-B736-46A0-9EB8-E5B6C5BD4035}" type="pres">
      <dgm:prSet presAssocID="{5AB2172E-6A67-4583-99A7-6861EF011651}" presName="ThreeConn_1-2" presStyleLbl="fgAccFollowNode1" presStyleIdx="0" presStyleCnt="2">
        <dgm:presLayoutVars>
          <dgm:bulletEnabled val="1"/>
        </dgm:presLayoutVars>
      </dgm:prSet>
      <dgm:spPr/>
    </dgm:pt>
    <dgm:pt modelId="{BD45BA35-012B-421F-A392-78F488282D9E}" type="pres">
      <dgm:prSet presAssocID="{5AB2172E-6A67-4583-99A7-6861EF011651}" presName="ThreeConn_2-3" presStyleLbl="fgAccFollowNode1" presStyleIdx="1" presStyleCnt="2">
        <dgm:presLayoutVars>
          <dgm:bulletEnabled val="1"/>
        </dgm:presLayoutVars>
      </dgm:prSet>
      <dgm:spPr/>
    </dgm:pt>
    <dgm:pt modelId="{268D2F07-44D0-44AD-AD17-5E55D1A5E8F0}" type="pres">
      <dgm:prSet presAssocID="{5AB2172E-6A67-4583-99A7-6861EF011651}" presName="ThreeNodes_1_text" presStyleLbl="node1" presStyleIdx="2" presStyleCnt="3">
        <dgm:presLayoutVars>
          <dgm:bulletEnabled val="1"/>
        </dgm:presLayoutVars>
      </dgm:prSet>
      <dgm:spPr/>
    </dgm:pt>
    <dgm:pt modelId="{37830BCB-E426-46A5-B574-836CF4F792EE}" type="pres">
      <dgm:prSet presAssocID="{5AB2172E-6A67-4583-99A7-6861EF011651}" presName="ThreeNodes_2_text" presStyleLbl="node1" presStyleIdx="2" presStyleCnt="3">
        <dgm:presLayoutVars>
          <dgm:bulletEnabled val="1"/>
        </dgm:presLayoutVars>
      </dgm:prSet>
      <dgm:spPr/>
    </dgm:pt>
    <dgm:pt modelId="{D5D9A765-5468-46C6-8493-196AB473F8B6}" type="pres">
      <dgm:prSet presAssocID="{5AB2172E-6A67-4583-99A7-6861EF01165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E3B7D21-0174-47FF-AA37-1FE3DF710680}" type="presOf" srcId="{91BE4428-74A0-4CB7-BC05-55C4A94227D2}" destId="{BD45BA35-012B-421F-A392-78F488282D9E}" srcOrd="0" destOrd="0" presId="urn:microsoft.com/office/officeart/2005/8/layout/vProcess5"/>
    <dgm:cxn modelId="{C68DA92C-E199-48CB-96FC-15349943D8F9}" srcId="{5AB2172E-6A67-4583-99A7-6861EF011651}" destId="{38F18C95-323F-418E-B2DD-22FBE0625262}" srcOrd="0" destOrd="0" parTransId="{9A3E9622-742B-4E4F-A75D-54D5AF13ED97}" sibTransId="{7EDB49D7-3533-484D-9B56-84EDA460738A}"/>
    <dgm:cxn modelId="{80032963-3362-431C-93E1-76F343052F29}" type="presOf" srcId="{18AF3398-8D3D-485D-9992-3662EF1B9935}" destId="{4313292E-6E8C-424C-951B-5B14132E2648}" srcOrd="0" destOrd="0" presId="urn:microsoft.com/office/officeart/2005/8/layout/vProcess5"/>
    <dgm:cxn modelId="{592FBF67-BB24-4886-B7F7-4F7A2B8FCE19}" type="presOf" srcId="{18AF3398-8D3D-485D-9992-3662EF1B9935}" destId="{37830BCB-E426-46A5-B574-836CF4F792EE}" srcOrd="1" destOrd="0" presId="urn:microsoft.com/office/officeart/2005/8/layout/vProcess5"/>
    <dgm:cxn modelId="{73AEBA6A-7BA6-42DE-8DC4-87C8E86B8F80}" srcId="{5AB2172E-6A67-4583-99A7-6861EF011651}" destId="{18AF3398-8D3D-485D-9992-3662EF1B9935}" srcOrd="1" destOrd="0" parTransId="{D761885A-3A5C-42A8-BD74-7D2C5197AD3B}" sibTransId="{91BE4428-74A0-4CB7-BC05-55C4A94227D2}"/>
    <dgm:cxn modelId="{6732EC4C-3C9D-46BF-9C5B-C8F8BB1FFEA1}" type="presOf" srcId="{7EDB49D7-3533-484D-9B56-84EDA460738A}" destId="{80C5E00F-B736-46A0-9EB8-E5B6C5BD4035}" srcOrd="0" destOrd="0" presId="urn:microsoft.com/office/officeart/2005/8/layout/vProcess5"/>
    <dgm:cxn modelId="{C278FE4F-1570-4949-A7C4-5DEE8E513DFC}" type="presOf" srcId="{38F18C95-323F-418E-B2DD-22FBE0625262}" destId="{268D2F07-44D0-44AD-AD17-5E55D1A5E8F0}" srcOrd="1" destOrd="0" presId="urn:microsoft.com/office/officeart/2005/8/layout/vProcess5"/>
    <dgm:cxn modelId="{3ED77550-1A2B-45D2-AC2F-CF4177C6BE88}" type="presOf" srcId="{5AB2172E-6A67-4583-99A7-6861EF011651}" destId="{60D26DC9-BAEB-4E58-AC7D-E391C9B1B550}" srcOrd="0" destOrd="0" presId="urn:microsoft.com/office/officeart/2005/8/layout/vProcess5"/>
    <dgm:cxn modelId="{47950D74-C3C4-4583-9BD5-819156FA4D77}" type="presOf" srcId="{4C6885BA-DC04-4730-ADC0-C7E55206FE2B}" destId="{D5D9A765-5468-46C6-8493-196AB473F8B6}" srcOrd="1" destOrd="0" presId="urn:microsoft.com/office/officeart/2005/8/layout/vProcess5"/>
    <dgm:cxn modelId="{EB84B776-13D8-438B-B7F9-ECB7D53926F0}" srcId="{5AB2172E-6A67-4583-99A7-6861EF011651}" destId="{4C6885BA-DC04-4730-ADC0-C7E55206FE2B}" srcOrd="2" destOrd="0" parTransId="{799676E6-7420-4156-9B20-25D2DE9C9811}" sibTransId="{A97459EA-E5A6-4BCB-8869-DA4DD53B0BDE}"/>
    <dgm:cxn modelId="{54597798-14B1-4827-B85F-CE2F3FA437B0}" type="presOf" srcId="{38F18C95-323F-418E-B2DD-22FBE0625262}" destId="{1BCEDFBF-85B2-47B9-B1FE-F2A73605568A}" srcOrd="0" destOrd="0" presId="urn:microsoft.com/office/officeart/2005/8/layout/vProcess5"/>
    <dgm:cxn modelId="{0CCABFA1-FB82-4EDF-9592-631152BE4E25}" type="presOf" srcId="{4C6885BA-DC04-4730-ADC0-C7E55206FE2B}" destId="{E4A1A1DC-AA5A-4A3B-8C78-D21C210F652A}" srcOrd="0" destOrd="0" presId="urn:microsoft.com/office/officeart/2005/8/layout/vProcess5"/>
    <dgm:cxn modelId="{BB9D12BA-57AA-42A5-B087-6C2C933306E1}" type="presParOf" srcId="{60D26DC9-BAEB-4E58-AC7D-E391C9B1B550}" destId="{0646477E-CE3E-46F6-9D37-0F567E27F142}" srcOrd="0" destOrd="0" presId="urn:microsoft.com/office/officeart/2005/8/layout/vProcess5"/>
    <dgm:cxn modelId="{1ED11F92-8D47-4563-958B-CBA69CE8B7C8}" type="presParOf" srcId="{60D26DC9-BAEB-4E58-AC7D-E391C9B1B550}" destId="{1BCEDFBF-85B2-47B9-B1FE-F2A73605568A}" srcOrd="1" destOrd="0" presId="urn:microsoft.com/office/officeart/2005/8/layout/vProcess5"/>
    <dgm:cxn modelId="{815CA493-7C27-4F8D-8B4E-BA3FCDA19A23}" type="presParOf" srcId="{60D26DC9-BAEB-4E58-AC7D-E391C9B1B550}" destId="{4313292E-6E8C-424C-951B-5B14132E2648}" srcOrd="2" destOrd="0" presId="urn:microsoft.com/office/officeart/2005/8/layout/vProcess5"/>
    <dgm:cxn modelId="{28AD298F-886E-4001-860D-576ABDB9D973}" type="presParOf" srcId="{60D26DC9-BAEB-4E58-AC7D-E391C9B1B550}" destId="{E4A1A1DC-AA5A-4A3B-8C78-D21C210F652A}" srcOrd="3" destOrd="0" presId="urn:microsoft.com/office/officeart/2005/8/layout/vProcess5"/>
    <dgm:cxn modelId="{88171187-03F1-4C35-8330-F8FF3F599DB7}" type="presParOf" srcId="{60D26DC9-BAEB-4E58-AC7D-E391C9B1B550}" destId="{80C5E00F-B736-46A0-9EB8-E5B6C5BD4035}" srcOrd="4" destOrd="0" presId="urn:microsoft.com/office/officeart/2005/8/layout/vProcess5"/>
    <dgm:cxn modelId="{D45C03F3-0F92-4524-ACB9-B007FEFC97A3}" type="presParOf" srcId="{60D26DC9-BAEB-4E58-AC7D-E391C9B1B550}" destId="{BD45BA35-012B-421F-A392-78F488282D9E}" srcOrd="5" destOrd="0" presId="urn:microsoft.com/office/officeart/2005/8/layout/vProcess5"/>
    <dgm:cxn modelId="{48BB3703-AC5C-436B-AF16-C2B881DA12A3}" type="presParOf" srcId="{60D26DC9-BAEB-4E58-AC7D-E391C9B1B550}" destId="{268D2F07-44D0-44AD-AD17-5E55D1A5E8F0}" srcOrd="6" destOrd="0" presId="urn:microsoft.com/office/officeart/2005/8/layout/vProcess5"/>
    <dgm:cxn modelId="{08F3C06F-391B-4FC6-8810-514BFD4B0D37}" type="presParOf" srcId="{60D26DC9-BAEB-4E58-AC7D-E391C9B1B550}" destId="{37830BCB-E426-46A5-B574-836CF4F792EE}" srcOrd="7" destOrd="0" presId="urn:microsoft.com/office/officeart/2005/8/layout/vProcess5"/>
    <dgm:cxn modelId="{29C37424-E49A-447F-BCB9-61D863419662}" type="presParOf" srcId="{60D26DC9-BAEB-4E58-AC7D-E391C9B1B550}" destId="{D5D9A765-5468-46C6-8493-196AB473F8B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1DECD-B027-483F-9888-627550B73A04}">
      <dsp:nvSpPr>
        <dsp:cNvPr id="0" name=""/>
        <dsp:cNvSpPr/>
      </dsp:nvSpPr>
      <dsp:spPr>
        <a:xfrm>
          <a:off x="38192" y="1111836"/>
          <a:ext cx="973892" cy="9738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C860A1-8223-46B8-A8C2-FDEE477CFCE5}">
      <dsp:nvSpPr>
        <dsp:cNvPr id="0" name=""/>
        <dsp:cNvSpPr/>
      </dsp:nvSpPr>
      <dsp:spPr>
        <a:xfrm>
          <a:off x="242710" y="1316354"/>
          <a:ext cx="564857" cy="5648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4B42F-B16E-4562-9B43-5A5261DCC3D2}">
      <dsp:nvSpPr>
        <dsp:cNvPr id="0" name=""/>
        <dsp:cNvSpPr/>
      </dsp:nvSpPr>
      <dsp:spPr>
        <a:xfrm>
          <a:off x="1220776" y="1111836"/>
          <a:ext cx="2295604" cy="97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Chat</a:t>
          </a:r>
        </a:p>
      </dsp:txBody>
      <dsp:txXfrm>
        <a:off x="1220776" y="1111836"/>
        <a:ext cx="2295604" cy="973892"/>
      </dsp:txXfrm>
    </dsp:sp>
    <dsp:sp modelId="{0DD920D6-FBC9-47CF-A826-6CCE14444BD1}">
      <dsp:nvSpPr>
        <dsp:cNvPr id="0" name=""/>
        <dsp:cNvSpPr/>
      </dsp:nvSpPr>
      <dsp:spPr>
        <a:xfrm>
          <a:off x="3916372" y="1111836"/>
          <a:ext cx="973892" cy="9738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B05DB-FEF1-400E-A977-2A9C2E3C5274}">
      <dsp:nvSpPr>
        <dsp:cNvPr id="0" name=""/>
        <dsp:cNvSpPr/>
      </dsp:nvSpPr>
      <dsp:spPr>
        <a:xfrm>
          <a:off x="4120890" y="1316354"/>
          <a:ext cx="564857" cy="5648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EF3FC-8234-4359-816D-3D9962E9AD22}">
      <dsp:nvSpPr>
        <dsp:cNvPr id="0" name=""/>
        <dsp:cNvSpPr/>
      </dsp:nvSpPr>
      <dsp:spPr>
        <a:xfrm>
          <a:off x="5098956" y="1111836"/>
          <a:ext cx="2295604" cy="97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Setting Personal Private/Public</a:t>
          </a:r>
        </a:p>
      </dsp:txBody>
      <dsp:txXfrm>
        <a:off x="5098956" y="1111836"/>
        <a:ext cx="2295604" cy="973892"/>
      </dsp:txXfrm>
    </dsp:sp>
    <dsp:sp modelId="{26B66ADF-B1ED-4291-B8A9-B20259B0276C}">
      <dsp:nvSpPr>
        <dsp:cNvPr id="0" name=""/>
        <dsp:cNvSpPr/>
      </dsp:nvSpPr>
      <dsp:spPr>
        <a:xfrm>
          <a:off x="38192" y="2940124"/>
          <a:ext cx="973892" cy="9738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076583-1D2B-49BC-80E5-E6DFB40AFD53}">
      <dsp:nvSpPr>
        <dsp:cNvPr id="0" name=""/>
        <dsp:cNvSpPr/>
      </dsp:nvSpPr>
      <dsp:spPr>
        <a:xfrm>
          <a:off x="242710" y="3144642"/>
          <a:ext cx="564857" cy="5648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A2901-43C4-442C-85EB-83EAF00F96B4}">
      <dsp:nvSpPr>
        <dsp:cNvPr id="0" name=""/>
        <dsp:cNvSpPr/>
      </dsp:nvSpPr>
      <dsp:spPr>
        <a:xfrm>
          <a:off x="1220776" y="2940124"/>
          <a:ext cx="2295604" cy="97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Profile Update</a:t>
          </a:r>
        </a:p>
      </dsp:txBody>
      <dsp:txXfrm>
        <a:off x="1220776" y="2940124"/>
        <a:ext cx="2295604" cy="973892"/>
      </dsp:txXfrm>
    </dsp:sp>
    <dsp:sp modelId="{AFC31C18-D515-4796-AA63-3D9A5A5503E5}">
      <dsp:nvSpPr>
        <dsp:cNvPr id="0" name=""/>
        <dsp:cNvSpPr/>
      </dsp:nvSpPr>
      <dsp:spPr>
        <a:xfrm>
          <a:off x="3916372" y="2940124"/>
          <a:ext cx="973892" cy="9738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D489F3-2439-4F82-ABEE-9C1049B3141B}">
      <dsp:nvSpPr>
        <dsp:cNvPr id="0" name=""/>
        <dsp:cNvSpPr/>
      </dsp:nvSpPr>
      <dsp:spPr>
        <a:xfrm>
          <a:off x="4120890" y="3144642"/>
          <a:ext cx="564857" cy="5648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B1B9E-EB5C-4229-9350-A3DC2E40C174}">
      <dsp:nvSpPr>
        <dsp:cNvPr id="0" name=""/>
        <dsp:cNvSpPr/>
      </dsp:nvSpPr>
      <dsp:spPr>
        <a:xfrm>
          <a:off x="5098956" y="2940124"/>
          <a:ext cx="2295604" cy="97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Forum</a:t>
          </a:r>
        </a:p>
      </dsp:txBody>
      <dsp:txXfrm>
        <a:off x="5098956" y="2940124"/>
        <a:ext cx="2295604" cy="9738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CEDFBF-85B2-47B9-B1FE-F2A73605568A}">
      <dsp:nvSpPr>
        <dsp:cNvPr id="0" name=""/>
        <dsp:cNvSpPr/>
      </dsp:nvSpPr>
      <dsp:spPr>
        <a:xfrm>
          <a:off x="0" y="0"/>
          <a:ext cx="8280971" cy="9289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This system establish relationship between alumni and organization.</a:t>
          </a:r>
        </a:p>
      </dsp:txBody>
      <dsp:txXfrm>
        <a:off x="27209" y="27209"/>
        <a:ext cx="7278517" cy="874573"/>
      </dsp:txXfrm>
    </dsp:sp>
    <dsp:sp modelId="{4313292E-6E8C-424C-951B-5B14132E2648}">
      <dsp:nvSpPr>
        <dsp:cNvPr id="0" name=""/>
        <dsp:cNvSpPr/>
      </dsp:nvSpPr>
      <dsp:spPr>
        <a:xfrm>
          <a:off x="730673" y="1083823"/>
          <a:ext cx="8280971" cy="9289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Graduated add their information.</a:t>
          </a:r>
        </a:p>
      </dsp:txBody>
      <dsp:txXfrm>
        <a:off x="757882" y="1111032"/>
        <a:ext cx="6892034" cy="874573"/>
      </dsp:txXfrm>
    </dsp:sp>
    <dsp:sp modelId="{E4A1A1DC-AA5A-4A3B-8C78-D21C210F652A}">
      <dsp:nvSpPr>
        <dsp:cNvPr id="0" name=""/>
        <dsp:cNvSpPr/>
      </dsp:nvSpPr>
      <dsp:spPr>
        <a:xfrm>
          <a:off x="1461347" y="2167646"/>
          <a:ext cx="8280971" cy="9289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Time Saving Reduce the paper work.</a:t>
          </a:r>
        </a:p>
      </dsp:txBody>
      <dsp:txXfrm>
        <a:off x="1488556" y="2194855"/>
        <a:ext cx="6892034" cy="874573"/>
      </dsp:txXfrm>
    </dsp:sp>
    <dsp:sp modelId="{80C5E00F-B736-46A0-9EB8-E5B6C5BD4035}">
      <dsp:nvSpPr>
        <dsp:cNvPr id="0" name=""/>
        <dsp:cNvSpPr/>
      </dsp:nvSpPr>
      <dsp:spPr>
        <a:xfrm>
          <a:off x="7677126" y="704485"/>
          <a:ext cx="603844" cy="60384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812991" y="704485"/>
        <a:ext cx="332114" cy="454393"/>
      </dsp:txXfrm>
    </dsp:sp>
    <dsp:sp modelId="{BD45BA35-012B-421F-A392-78F488282D9E}">
      <dsp:nvSpPr>
        <dsp:cNvPr id="0" name=""/>
        <dsp:cNvSpPr/>
      </dsp:nvSpPr>
      <dsp:spPr>
        <a:xfrm>
          <a:off x="8407800" y="1782115"/>
          <a:ext cx="603844" cy="60384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543665" y="1782115"/>
        <a:ext cx="332114" cy="454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2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7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46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6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94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86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2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97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8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4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7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3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1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5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5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  <p:sldLayoutId id="21474838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102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4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5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6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7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8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9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01" name="Rectangle 110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: Shape 112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10" name="Freeform: Shape 114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3" name="TextBox 2"/>
          <p:cNvSpPr txBox="1"/>
          <p:nvPr/>
        </p:nvSpPr>
        <p:spPr>
          <a:xfrm>
            <a:off x="2242457" y="391118"/>
            <a:ext cx="9144000" cy="361889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7200" b="1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Alumni Database 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7200" b="1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Management System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48B46A-E242-4DBF-AF8A-1F383EA4FE79}"/>
              </a:ext>
            </a:extLst>
          </p:cNvPr>
          <p:cNvSpPr txBox="1"/>
          <p:nvPr/>
        </p:nvSpPr>
        <p:spPr>
          <a:xfrm>
            <a:off x="5452281" y="5038460"/>
            <a:ext cx="223140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Group no:-06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A3F139-B324-4907-8360-E952ED10FC90}"/>
              </a:ext>
            </a:extLst>
          </p:cNvPr>
          <p:cNvCxnSpPr/>
          <p:nvPr/>
        </p:nvCxnSpPr>
        <p:spPr>
          <a:xfrm>
            <a:off x="4541343" y="4421375"/>
            <a:ext cx="3712028" cy="10887"/>
          </a:xfrm>
          <a:prstGeom prst="straightConnector1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38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6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55" name="Freeform: Shape 64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9" descr="A picture containing timeline&#10;&#10;Description automatically generated">
            <a:extLst>
              <a:ext uri="{FF2B5EF4-FFF2-40B4-BE49-F238E27FC236}">
                <a16:creationId xmlns:a16="http://schemas.microsoft.com/office/drawing/2014/main" id="{E0E77706-F3CD-4218-955C-A9800C8A2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977" y="974724"/>
            <a:ext cx="9155076" cy="5157817"/>
          </a:xfrm>
          <a:prstGeom prst="rect">
            <a:avLst/>
          </a:prstGeom>
        </p:spPr>
      </p:pic>
      <p:sp>
        <p:nvSpPr>
          <p:cNvPr id="2" name="Arrow: Up 1">
            <a:extLst>
              <a:ext uri="{FF2B5EF4-FFF2-40B4-BE49-F238E27FC236}">
                <a16:creationId xmlns:a16="http://schemas.microsoft.com/office/drawing/2014/main" id="{01B75571-25AC-4A91-8B79-77F5BEF24E56}"/>
              </a:ext>
            </a:extLst>
          </p:cNvPr>
          <p:cNvSpPr/>
          <p:nvPr/>
        </p:nvSpPr>
        <p:spPr>
          <a:xfrm rot="10800000">
            <a:off x="6184363" y="2867909"/>
            <a:ext cx="488830" cy="9776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8CA3C990-42F2-407B-AA80-C98F5D53C11E}"/>
              </a:ext>
            </a:extLst>
          </p:cNvPr>
          <p:cNvSpPr/>
          <p:nvPr/>
        </p:nvSpPr>
        <p:spPr>
          <a:xfrm rot="13800000">
            <a:off x="5253177" y="2458337"/>
            <a:ext cx="416944" cy="6901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28D6C3E-3406-400A-BA0A-9908BF8FF788}"/>
              </a:ext>
            </a:extLst>
          </p:cNvPr>
          <p:cNvSpPr/>
          <p:nvPr/>
        </p:nvSpPr>
        <p:spPr>
          <a:xfrm rot="-5160000">
            <a:off x="4850610" y="1423167"/>
            <a:ext cx="416944" cy="6901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63D0BAFD-476E-4254-A68E-77358F5C2598}"/>
              </a:ext>
            </a:extLst>
          </p:cNvPr>
          <p:cNvSpPr/>
          <p:nvPr/>
        </p:nvSpPr>
        <p:spPr>
          <a:xfrm rot="5280000">
            <a:off x="7567931" y="1423168"/>
            <a:ext cx="416944" cy="6901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C2BBD64F-11FB-4058-A256-AC0527BE9F7F}"/>
              </a:ext>
            </a:extLst>
          </p:cNvPr>
          <p:cNvSpPr/>
          <p:nvPr/>
        </p:nvSpPr>
        <p:spPr>
          <a:xfrm rot="8400000">
            <a:off x="7280384" y="2357695"/>
            <a:ext cx="416944" cy="6901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62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E0AD2E12-0343-42BE-9D10-313DBAD6C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732" y="628322"/>
            <a:ext cx="3116652" cy="847481"/>
          </a:xfrm>
          <a:prstGeom prst="rect">
            <a:avLst/>
          </a:prstGeom>
        </p:spPr>
      </p:pic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41AFF9-F07D-4365-9169-EA569F278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581" y="711859"/>
            <a:ext cx="780511" cy="694786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F720E81A-4B85-4D23-84F4-2217C6F10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5067" y="682776"/>
            <a:ext cx="3267075" cy="839218"/>
          </a:xfrm>
          <a:prstGeom prst="rect">
            <a:avLst/>
          </a:prstGeom>
        </p:spPr>
      </p:pic>
      <p:pic>
        <p:nvPicPr>
          <p:cNvPr id="12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A9C433A-2096-41E4-BCE9-65C4F1E08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6971" y="754991"/>
            <a:ext cx="742591" cy="723541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04741395-840F-43B2-815E-7105FA62E7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9444" y="4912234"/>
            <a:ext cx="3051415" cy="944352"/>
          </a:xfrm>
          <a:prstGeom prst="rect">
            <a:avLst/>
          </a:prstGeom>
        </p:spPr>
      </p:pic>
      <p:pic>
        <p:nvPicPr>
          <p:cNvPr id="15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63818A65-D3F7-4DD1-9365-665611C96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64458" y="5008352"/>
            <a:ext cx="937584" cy="728214"/>
          </a:xfrm>
          <a:prstGeom prst="rect">
            <a:avLst/>
          </a:prstGeom>
        </p:spPr>
      </p:pic>
      <p:pic>
        <p:nvPicPr>
          <p:cNvPr id="16" name="Picture 16" descr="A picture containing logo&#10;&#10;Description automatically generated">
            <a:extLst>
              <a:ext uri="{FF2B5EF4-FFF2-40B4-BE49-F238E27FC236}">
                <a16:creationId xmlns:a16="http://schemas.microsoft.com/office/drawing/2014/main" id="{61C94D2E-BB31-4777-8CB0-EDF86EA641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4539" y="4968354"/>
            <a:ext cx="2900992" cy="812884"/>
          </a:xfrm>
          <a:prstGeom prst="rect">
            <a:avLst/>
          </a:prstGeom>
        </p:spPr>
      </p:pic>
      <p:pic>
        <p:nvPicPr>
          <p:cNvPr id="17" name="Picture 17" descr="Icon&#10;&#10;Description automatically generated">
            <a:extLst>
              <a:ext uri="{FF2B5EF4-FFF2-40B4-BE49-F238E27FC236}">
                <a16:creationId xmlns:a16="http://schemas.microsoft.com/office/drawing/2014/main" id="{1738481F-D617-479F-B15C-5F9EC14854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64564" y="5051484"/>
            <a:ext cx="699100" cy="661179"/>
          </a:xfrm>
          <a:prstGeom prst="rect">
            <a:avLst/>
          </a:prstGeom>
        </p:spPr>
      </p:pic>
      <p:pic>
        <p:nvPicPr>
          <p:cNvPr id="18" name="Picture 18" descr="A picture containing text, white&#10;&#10;Description automatically generated">
            <a:extLst>
              <a:ext uri="{FF2B5EF4-FFF2-40B4-BE49-F238E27FC236}">
                <a16:creationId xmlns:a16="http://schemas.microsoft.com/office/drawing/2014/main" id="{696E5C00-DD99-47F7-A706-F40ACBA099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92228" y="2205307"/>
            <a:ext cx="2667000" cy="1981200"/>
          </a:xfrm>
          <a:prstGeom prst="rect">
            <a:avLst/>
          </a:prstGeom>
        </p:spPr>
      </p:pic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1B20710B-C9F5-4AD9-B799-1BE4D36DDE27}"/>
              </a:ext>
            </a:extLst>
          </p:cNvPr>
          <p:cNvCxnSpPr/>
          <p:nvPr/>
        </p:nvCxnSpPr>
        <p:spPr>
          <a:xfrm>
            <a:off x="8023464" y="4236648"/>
            <a:ext cx="657225" cy="704850"/>
          </a:xfrm>
          <a:prstGeom prst="curved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AAA11376-3134-4576-A0B2-842C2882B047}"/>
              </a:ext>
            </a:extLst>
          </p:cNvPr>
          <p:cNvCxnSpPr/>
          <p:nvPr/>
        </p:nvCxnSpPr>
        <p:spPr>
          <a:xfrm flipV="1">
            <a:off x="4513233" y="4184171"/>
            <a:ext cx="876300" cy="809625"/>
          </a:xfrm>
          <a:prstGeom prst="curved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FC69B594-A624-4C66-8B65-546AAD8DA032}"/>
              </a:ext>
            </a:extLst>
          </p:cNvPr>
          <p:cNvCxnSpPr/>
          <p:nvPr/>
        </p:nvCxnSpPr>
        <p:spPr>
          <a:xfrm flipV="1">
            <a:off x="8070730" y="1526516"/>
            <a:ext cx="609600" cy="666750"/>
          </a:xfrm>
          <a:prstGeom prst="curved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634D50A2-83DD-4478-8C64-8DB3B4FAF373}"/>
              </a:ext>
            </a:extLst>
          </p:cNvPr>
          <p:cNvCxnSpPr/>
          <p:nvPr/>
        </p:nvCxnSpPr>
        <p:spPr>
          <a:xfrm>
            <a:off x="4671743" y="1478531"/>
            <a:ext cx="714375" cy="762000"/>
          </a:xfrm>
          <a:prstGeom prst="curvedConnector3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01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20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Shape&#10;&#10;Description automatically generated">
            <a:extLst>
              <a:ext uri="{FF2B5EF4-FFF2-40B4-BE49-F238E27FC236}">
                <a16:creationId xmlns:a16="http://schemas.microsoft.com/office/drawing/2014/main" id="{FB56B4A3-230B-45A3-9BA1-DAD6318BB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833" y="794567"/>
            <a:ext cx="9608231" cy="46698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9C7155-77A0-4E3B-9975-6B741FB75206}"/>
              </a:ext>
            </a:extLst>
          </p:cNvPr>
          <p:cNvSpPr txBox="1"/>
          <p:nvPr/>
        </p:nvSpPr>
        <p:spPr>
          <a:xfrm>
            <a:off x="1057275" y="790575"/>
            <a:ext cx="99250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400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534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05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6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7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8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9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0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3EDBC42-3755-4CA6-A411-84811D3A31A2}"/>
              </a:ext>
            </a:extLst>
          </p:cNvPr>
          <p:cNvSpPr txBox="1"/>
          <p:nvPr/>
        </p:nvSpPr>
        <p:spPr>
          <a:xfrm>
            <a:off x="1760706" y="685800"/>
            <a:ext cx="8850922" cy="17525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Conclusion</a:t>
            </a:r>
          </a:p>
        </p:txBody>
      </p:sp>
      <p:graphicFrame>
        <p:nvGraphicFramePr>
          <p:cNvPr id="26" name="TextBox 3">
            <a:extLst>
              <a:ext uri="{FF2B5EF4-FFF2-40B4-BE49-F238E27FC236}">
                <a16:creationId xmlns:a16="http://schemas.microsoft.com/office/drawing/2014/main" id="{2F2CE818-AD22-4AC1-8F32-BABA5059D3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6770192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2862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2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9" name="Rectangle 3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3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43" name="Freeform: Shape 3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3E04B4-5AD4-4A3C-9255-99F2954949A4}"/>
              </a:ext>
            </a:extLst>
          </p:cNvPr>
          <p:cNvSpPr txBox="1"/>
          <p:nvPr/>
        </p:nvSpPr>
        <p:spPr>
          <a:xfrm>
            <a:off x="1524000" y="643468"/>
            <a:ext cx="9144000" cy="36188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7200" b="1">
                <a:ln w="3175" cmpd="sng">
                  <a:noFill/>
                </a:ln>
                <a:latin typeface="+mj-lt"/>
                <a:ea typeface="+mj-ea"/>
                <a:cs typeface="+mj-cs"/>
              </a:rPr>
              <a:t>Thank  You</a:t>
            </a:r>
          </a:p>
        </p:txBody>
      </p:sp>
    </p:spTree>
    <p:extLst>
      <p:ext uri="{BB962C8B-B14F-4D97-AF65-F5344CB8AC3E}">
        <p14:creationId xmlns:p14="http://schemas.microsoft.com/office/powerpoint/2010/main" val="388569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7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8" name="Rectangle 15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17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40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41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21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48" name="Picture 3" descr="Sphere of mesh and nodes">
            <a:extLst>
              <a:ext uri="{FF2B5EF4-FFF2-40B4-BE49-F238E27FC236}">
                <a16:creationId xmlns:a16="http://schemas.microsoft.com/office/drawing/2014/main" id="{63C4E618-94E5-4FCA-97B2-BBE2C3F630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946" r="16226" b="4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000B60-26EA-4B3B-8ECF-4D10AE286322}"/>
              </a:ext>
            </a:extLst>
          </p:cNvPr>
          <p:cNvSpPr txBox="1"/>
          <p:nvPr/>
        </p:nvSpPr>
        <p:spPr>
          <a:xfrm>
            <a:off x="3528464" y="1267884"/>
            <a:ext cx="8521797" cy="484932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4000" b="1" dirty="0">
                <a:latin typeface="Times New Roman"/>
                <a:cs typeface="Times New Roman"/>
              </a:rPr>
              <a:t>Introduction</a:t>
            </a:r>
            <a:endParaRPr lang="en-US" sz="400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 b="1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Alumni association.</a:t>
            </a:r>
            <a:endParaRPr lang="en-US" sz="2800">
              <a:latin typeface="Times New Roman"/>
              <a:cs typeface="Times New Roman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Guide junior. 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Building connection.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Development of college.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726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extBox 1"/>
          <p:cNvSpPr txBox="1"/>
          <p:nvPr/>
        </p:nvSpPr>
        <p:spPr>
          <a:xfrm>
            <a:off x="2230428" y="856949"/>
            <a:ext cx="7274603" cy="5399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2800" b="1"/>
              <a:t>Tools and Technologies Used</a:t>
            </a:r>
            <a:endParaRPr lang="en-US" sz="280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20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600"/>
              <a:t>Front end-</a:t>
            </a:r>
          </a:p>
          <a:p>
            <a:pPr marL="1200150" lvl="2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600"/>
              <a:t>HTML</a:t>
            </a:r>
          </a:p>
          <a:p>
            <a:pPr marL="1200150" lvl="2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600"/>
              <a:t>CSS</a:t>
            </a:r>
          </a:p>
          <a:p>
            <a:pPr marL="1200150" lvl="2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600"/>
              <a:t>Bootstrap</a:t>
            </a:r>
          </a:p>
          <a:p>
            <a:pPr marL="1200150" lvl="2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600"/>
              <a:t>JavaScript</a:t>
            </a:r>
          </a:p>
          <a:p>
            <a:pPr marL="1200150" lvl="2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600"/>
              <a:t>PHP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600"/>
              <a:t>Backend -</a:t>
            </a:r>
          </a:p>
          <a:p>
            <a:pPr marL="1200150" lvl="2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60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52452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D7DBE82-27AE-4BB5-AB6B-82F1A5550FC1}"/>
              </a:ext>
            </a:extLst>
          </p:cNvPr>
          <p:cNvSpPr txBox="1"/>
          <p:nvPr/>
        </p:nvSpPr>
        <p:spPr>
          <a:xfrm>
            <a:off x="1821636" y="1072609"/>
            <a:ext cx="3055934" cy="4522647"/>
          </a:xfrm>
          <a:prstGeom prst="rect">
            <a:avLst/>
          </a:prstGeom>
          <a:effectLst/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ln w="3175" cmpd="sng">
                  <a:noFill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Literature Survey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2B679D-6756-448D-9527-6632AA3EDD1F}"/>
              </a:ext>
            </a:extLst>
          </p:cNvPr>
          <p:cNvSpPr/>
          <p:nvPr/>
        </p:nvSpPr>
        <p:spPr>
          <a:xfrm>
            <a:off x="3754428" y="1072609"/>
            <a:ext cx="8108490" cy="43788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7758C9-CE13-4D74-9560-61B19A5C7082}"/>
              </a:ext>
            </a:extLst>
          </p:cNvPr>
          <p:cNvSpPr/>
          <p:nvPr/>
        </p:nvSpPr>
        <p:spPr>
          <a:xfrm>
            <a:off x="8104618" y="1643932"/>
            <a:ext cx="3130488" cy="10725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Proposed system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B34FC1A-35F5-432E-9541-7BAC879F44B6}"/>
              </a:ext>
            </a:extLst>
          </p:cNvPr>
          <p:cNvSpPr/>
          <p:nvPr/>
        </p:nvSpPr>
        <p:spPr>
          <a:xfrm>
            <a:off x="4380880" y="1643931"/>
            <a:ext cx="3101737" cy="10725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Existing System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970B317-CE96-4DEC-81DB-2AAF6F10A13D}"/>
              </a:ext>
            </a:extLst>
          </p:cNvPr>
          <p:cNvSpPr/>
          <p:nvPr/>
        </p:nvSpPr>
        <p:spPr>
          <a:xfrm>
            <a:off x="4380879" y="3743025"/>
            <a:ext cx="3101737" cy="10725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Limitations in Existing System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4F3A242-1E6D-4D01-8CC5-425E073968FF}"/>
              </a:ext>
            </a:extLst>
          </p:cNvPr>
          <p:cNvSpPr/>
          <p:nvPr/>
        </p:nvSpPr>
        <p:spPr>
          <a:xfrm>
            <a:off x="8118993" y="3743025"/>
            <a:ext cx="3101737" cy="10725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Advantages over existing system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50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929822-6793-4F70-A288-138741EB4478}"/>
              </a:ext>
            </a:extLst>
          </p:cNvPr>
          <p:cNvSpPr txBox="1"/>
          <p:nvPr/>
        </p:nvSpPr>
        <p:spPr>
          <a:xfrm>
            <a:off x="78116" y="499486"/>
            <a:ext cx="7543019" cy="8208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ln w="3175" cmpd="sng">
                  <a:noFill/>
                </a:ln>
                <a:latin typeface="+mj-lt"/>
                <a:ea typeface="+mj-ea"/>
                <a:cs typeface="+mj-cs"/>
              </a:rPr>
              <a:t>Data Flow Diagram:</a:t>
            </a: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4FA40106-1109-4672-AA53-AF01AF45F8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08" t="2848" r="24441" b="4430"/>
          <a:stretch/>
        </p:blipFill>
        <p:spPr>
          <a:xfrm>
            <a:off x="4471051" y="1499411"/>
            <a:ext cx="6324074" cy="432051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34136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767D40C4-2A44-4792-AB9D-E769202A2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3DBD6486-24CA-456B-9631-2911490A6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A2FF2964-4832-450E-B85C-304F27113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0B5C96AF-0E78-45E8-8B82-CF41BFB54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A940CD75-9F08-4DF1-94CB-96A2C3A43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1B35F757-0B0E-4DFC-81FA-935D070B7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380E990-0E29-4861-8CE3-F6D6FF15D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5" name="Rounded Rectangle 16">
            <a:extLst>
              <a:ext uri="{FF2B5EF4-FFF2-40B4-BE49-F238E27FC236}">
                <a16:creationId xmlns:a16="http://schemas.microsoft.com/office/drawing/2014/main" id="{027FB951-A422-4463-8A01-05812E59C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1045" y="648931"/>
            <a:ext cx="9235440" cy="5212080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B29B917-EB98-4147-BDEE-1A683B1947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97" r="-2" b="-2"/>
          <a:stretch/>
        </p:blipFill>
        <p:spPr>
          <a:xfrm>
            <a:off x="2432935" y="882707"/>
            <a:ext cx="8911661" cy="474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07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2AFBF86-5DAF-4D46-8786-F4C7A376C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E19B3BDB-2DCF-406C-9AA8-9E0970E1B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12B0D721-E797-4F4F-929E-7008008C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9530C853-97C0-43FB-B7C2-1E5E42A73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DCAD804E-1F0F-4678-871B-39A05266F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3EE94EE6-76C6-4910-A4B6-935054712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87D2EB15-59ED-43BB-8CED-7BA0BB5D3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8C2CE3DB-200E-4445-B316-69FE3850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72279" y="648931"/>
            <a:ext cx="8930745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1510015-A78A-4349-81C1-603869E3C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616" y="886721"/>
            <a:ext cx="8528963" cy="486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1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618480" y="529415"/>
            <a:ext cx="1036320" cy="975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3200" b="1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4" name="Oval 3"/>
          <p:cNvSpPr/>
          <p:nvPr/>
        </p:nvSpPr>
        <p:spPr>
          <a:xfrm>
            <a:off x="1604102" y="2090468"/>
            <a:ext cx="1036320" cy="9666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3200" b="1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5" name="Oval 4"/>
          <p:cNvSpPr/>
          <p:nvPr/>
        </p:nvSpPr>
        <p:spPr>
          <a:xfrm>
            <a:off x="1604103" y="3558683"/>
            <a:ext cx="1036320" cy="10014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3200" b="1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6" name="Oval 5"/>
          <p:cNvSpPr/>
          <p:nvPr/>
        </p:nvSpPr>
        <p:spPr>
          <a:xfrm>
            <a:off x="1589725" y="5164595"/>
            <a:ext cx="1071155" cy="1036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3200" b="1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cxnSp>
        <p:nvCxnSpPr>
          <p:cNvPr id="8" name="Straight Connector 7"/>
          <p:cNvCxnSpPr>
            <a:endCxn id="3" idx="2"/>
          </p:cNvCxnSpPr>
          <p:nvPr/>
        </p:nvCxnSpPr>
        <p:spPr>
          <a:xfrm flipV="1">
            <a:off x="-115019" y="1017095"/>
            <a:ext cx="1733499" cy="30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4" idx="2"/>
          </p:cNvCxnSpPr>
          <p:nvPr/>
        </p:nvCxnSpPr>
        <p:spPr>
          <a:xfrm>
            <a:off x="-129396" y="2569439"/>
            <a:ext cx="1733498" cy="4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5" idx="2"/>
          </p:cNvCxnSpPr>
          <p:nvPr/>
        </p:nvCxnSpPr>
        <p:spPr>
          <a:xfrm flipV="1">
            <a:off x="-250493" y="4045049"/>
            <a:ext cx="1840219" cy="43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6" idx="2"/>
          </p:cNvCxnSpPr>
          <p:nvPr/>
        </p:nvCxnSpPr>
        <p:spPr>
          <a:xfrm flipV="1">
            <a:off x="-201282" y="5697132"/>
            <a:ext cx="1791007" cy="187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77127" y="184154"/>
            <a:ext cx="430887" cy="153270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STRENGHTS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80170" y="1702486"/>
            <a:ext cx="430887" cy="141514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WEAKNESS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77538" y="3201222"/>
            <a:ext cx="430887" cy="192024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OPPORNTUNITIES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77538" y="4740421"/>
            <a:ext cx="430887" cy="153270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THREATS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E5F342-1AB5-47DF-9732-E6B31405C21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767657-DD13-40FD-84C7-412C0F816112}"/>
              </a:ext>
            </a:extLst>
          </p:cNvPr>
          <p:cNvSpPr/>
          <p:nvPr/>
        </p:nvSpPr>
        <p:spPr>
          <a:xfrm>
            <a:off x="3762653" y="407478"/>
            <a:ext cx="3705587" cy="10869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285750" indent="-285750"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Growing alumni support</a:t>
            </a:r>
            <a:endParaRPr lang="en-US"/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Successful use of career services by young alumni</a:t>
            </a:r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9A11C55-DCA8-4488-9746-64C850414A66}"/>
              </a:ext>
            </a:extLst>
          </p:cNvPr>
          <p:cNvSpPr/>
          <p:nvPr/>
        </p:nvSpPr>
        <p:spPr>
          <a:xfrm>
            <a:off x="3820163" y="2003366"/>
            <a:ext cx="3648076" cy="10581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285750" indent="-285750">
              <a:spcAft>
                <a:spcPts val="600"/>
              </a:spcAft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Low fundraising activities</a:t>
            </a:r>
          </a:p>
          <a:p>
            <a:pPr marL="285750" indent="-285750">
              <a:spcAft>
                <a:spcPts val="600"/>
              </a:spcAft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Weak identification at institute level</a:t>
            </a:r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0FEC50-F5BA-491D-BE85-CF4AFD72A9C8}"/>
              </a:ext>
            </a:extLst>
          </p:cNvPr>
          <p:cNvSpPr/>
          <p:nvPr/>
        </p:nvSpPr>
        <p:spPr>
          <a:xfrm>
            <a:off x="3820163" y="3613629"/>
            <a:ext cx="3648076" cy="10869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>
              <a:spcAft>
                <a:spcPts val="600"/>
              </a:spcAft>
            </a:pPr>
            <a:endParaRPr lang="en-US">
              <a:ea typeface="+mn-lt"/>
              <a:cs typeface="+mn-lt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Create stronger database</a:t>
            </a:r>
            <a:endParaRPr lang="en-US"/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Enhance employability opportunities for graduates</a:t>
            </a:r>
            <a:endParaRPr lang="en-US"/>
          </a:p>
          <a:p>
            <a:pPr algn="ctr">
              <a:spcAft>
                <a:spcPts val="600"/>
              </a:spcAft>
            </a:pPr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6546A38-1B66-4521-B021-BC3AF7742ECC}"/>
              </a:ext>
            </a:extLst>
          </p:cNvPr>
          <p:cNvSpPr/>
          <p:nvPr/>
        </p:nvSpPr>
        <p:spPr>
          <a:xfrm>
            <a:off x="3820163" y="5137629"/>
            <a:ext cx="3648076" cy="10725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Decrease of support by donors</a:t>
            </a:r>
            <a:endParaRPr lang="en-US"/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Reduction frequency of newsletters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9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9" name="TextBox 1">
            <a:extLst>
              <a:ext uri="{FF2B5EF4-FFF2-40B4-BE49-F238E27FC236}">
                <a16:creationId xmlns:a16="http://schemas.microsoft.com/office/drawing/2014/main" id="{A4885135-EE39-457C-A827-ED566DCC68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5092287"/>
              </p:ext>
            </p:extLst>
          </p:nvPr>
        </p:nvGraphicFramePr>
        <p:xfrm>
          <a:off x="3581900" y="1288270"/>
          <a:ext cx="7432754" cy="5025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82" name="TextBox 481">
            <a:extLst>
              <a:ext uri="{FF2B5EF4-FFF2-40B4-BE49-F238E27FC236}">
                <a16:creationId xmlns:a16="http://schemas.microsoft.com/office/drawing/2014/main" id="{1C8F073B-C8FD-4FCA-BBC0-7CFD753B3F20}"/>
              </a:ext>
            </a:extLst>
          </p:cNvPr>
          <p:cNvSpPr txBox="1"/>
          <p:nvPr/>
        </p:nvSpPr>
        <p:spPr>
          <a:xfrm>
            <a:off x="3487048" y="798483"/>
            <a:ext cx="46122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/>
              <a:t>Future Improvements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961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Tejas Patil</dc:creator>
  <cp:revision>236</cp:revision>
  <dcterms:created xsi:type="dcterms:W3CDTF">2021-08-04T11:48:27Z</dcterms:created>
  <dcterms:modified xsi:type="dcterms:W3CDTF">2021-08-14T16:23:27Z</dcterms:modified>
</cp:coreProperties>
</file>