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57" r:id="rId5"/>
    <p:sldId id="275" r:id="rId6"/>
    <p:sldId id="268" r:id="rId7"/>
    <p:sldId id="266" r:id="rId8"/>
    <p:sldId id="269" r:id="rId9"/>
    <p:sldId id="271" r:id="rId10"/>
    <p:sldId id="267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0861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 달력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40442-A2D2-0AB4-D3D0-F222C0037A86}"/>
              </a:ext>
            </a:extLst>
          </p:cNvPr>
          <p:cNvSpPr txBox="1"/>
          <p:nvPr/>
        </p:nvSpPr>
        <p:spPr>
          <a:xfrm>
            <a:off x="14543622" y="7152889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코딩해조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2022042047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김태민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2022042048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서준혁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2021042009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배유경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단계별 계획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CC0B96-371F-3C47-7796-7A90B29E03A2}"/>
              </a:ext>
            </a:extLst>
          </p:cNvPr>
          <p:cNvSpPr txBox="1">
            <a:spLocks/>
          </p:cNvSpPr>
          <p:nvPr/>
        </p:nvSpPr>
        <p:spPr>
          <a:xfrm>
            <a:off x="1560957" y="3086100"/>
            <a:ext cx="15163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고객 정보를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 기능 구현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고객을 추가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 등 관리하는 기능 구현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달력에 일정을 입력하는 기능 구현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알림 등 추가적인 편의기능 구현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20D913-B2F2-CA7C-F44B-1E36A7759A40}"/>
              </a:ext>
            </a:extLst>
          </p:cNvPr>
          <p:cNvSpPr/>
          <p:nvPr/>
        </p:nvSpPr>
        <p:spPr>
          <a:xfrm>
            <a:off x="1564275" y="3175907"/>
            <a:ext cx="4419600" cy="4162428"/>
          </a:xfrm>
          <a:prstGeom prst="ellips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41C86D-97E3-F2AE-C5F4-069BA1A9830C}"/>
              </a:ext>
            </a:extLst>
          </p:cNvPr>
          <p:cNvSpPr/>
          <p:nvPr/>
        </p:nvSpPr>
        <p:spPr>
          <a:xfrm>
            <a:off x="6934200" y="3175907"/>
            <a:ext cx="4419600" cy="4162428"/>
          </a:xfrm>
          <a:prstGeom prst="ellips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296C1E-CA21-0F4A-9E02-D03B11D6BDF8}"/>
              </a:ext>
            </a:extLst>
          </p:cNvPr>
          <p:cNvSpPr/>
          <p:nvPr/>
        </p:nvSpPr>
        <p:spPr>
          <a:xfrm>
            <a:off x="12304125" y="3110002"/>
            <a:ext cx="4419600" cy="4162428"/>
          </a:xfrm>
          <a:prstGeom prst="ellips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06B05-35EA-EC53-63DD-8B2E73AC7C7D}"/>
              </a:ext>
            </a:extLst>
          </p:cNvPr>
          <p:cNvSpPr txBox="1"/>
          <p:nvPr/>
        </p:nvSpPr>
        <p:spPr>
          <a:xfrm>
            <a:off x="3551899" y="317590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1039D-2430-A2D2-F29F-C0B51D05892B}"/>
              </a:ext>
            </a:extLst>
          </p:cNvPr>
          <p:cNvSpPr txBox="1"/>
          <p:nvPr/>
        </p:nvSpPr>
        <p:spPr>
          <a:xfrm>
            <a:off x="8921824" y="317590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DBB29-26C4-3651-8B1A-578F3E15FAA3}"/>
              </a:ext>
            </a:extLst>
          </p:cNvPr>
          <p:cNvSpPr txBox="1"/>
          <p:nvPr/>
        </p:nvSpPr>
        <p:spPr>
          <a:xfrm>
            <a:off x="14285325" y="311000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612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3016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A00EA0-3D3E-344F-8E02-D77CEA5C818C}"/>
              </a:ext>
            </a:extLst>
          </p:cNvPr>
          <p:cNvSpPr txBox="1">
            <a:spLocks/>
          </p:cNvSpPr>
          <p:nvPr/>
        </p:nvSpPr>
        <p:spPr>
          <a:xfrm>
            <a:off x="1560956" y="6760593"/>
            <a:ext cx="15163800" cy="158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개인사업자가 무료로 활용할 수 있는 관리 시스템 제공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4A75BB-6889-2DCC-5FB8-94EC646EAFC9}"/>
              </a:ext>
            </a:extLst>
          </p:cNvPr>
          <p:cNvSpPr/>
          <p:nvPr/>
        </p:nvSpPr>
        <p:spPr>
          <a:xfrm>
            <a:off x="1732977" y="2862027"/>
            <a:ext cx="14819757" cy="1880885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정보 관리 효율성 증대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관계 강화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 마케팅 전략 수집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79BCA27-6E07-97C8-EF49-99AD6BC675D6}"/>
              </a:ext>
            </a:extLst>
          </p:cNvPr>
          <p:cNvSpPr/>
          <p:nvPr/>
        </p:nvSpPr>
        <p:spPr>
          <a:xfrm>
            <a:off x="8876155" y="5432883"/>
            <a:ext cx="533400" cy="63773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A00EA0-3D3E-344F-8E02-D77CEA5C818C}"/>
              </a:ext>
            </a:extLst>
          </p:cNvPr>
          <p:cNvSpPr txBox="1">
            <a:spLocks/>
          </p:cNvSpPr>
          <p:nvPr/>
        </p:nvSpPr>
        <p:spPr>
          <a:xfrm>
            <a:off x="1143000" y="2476500"/>
            <a:ext cx="15163800" cy="6103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간소화 시켜 필수정보를 빠르게 인지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일정을 효율적으로 관리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기능을 통한 업무 효율 향상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만족도 향상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유지 및 확보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 향상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 의사 결정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9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설계</a:t>
            </a:r>
          </a:p>
        </p:txBody>
      </p:sp>
    </p:spTree>
    <p:extLst>
      <p:ext uri="{BB962C8B-B14F-4D97-AF65-F5344CB8AC3E}">
        <p14:creationId xmlns:p14="http://schemas.microsoft.com/office/powerpoint/2010/main" val="6374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기능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71B6589-C39A-1104-862A-E0EB78D0754D}"/>
              </a:ext>
            </a:extLst>
          </p:cNvPr>
          <p:cNvSpPr txBox="1">
            <a:spLocks/>
          </p:cNvSpPr>
          <p:nvPr/>
        </p:nvSpPr>
        <p:spPr>
          <a:xfrm>
            <a:off x="1562100" y="2810908"/>
            <a:ext cx="15163800" cy="5151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고객 추가 후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리스트를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관리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검색 및 정보 확인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일정을 달력에 추가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달력의 일정 추가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방문일 알림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고객의 방문 횟수 및 등급 확인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계산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26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336790"/>
            <a:ext cx="16633896" cy="14286"/>
            <a:chOff x="825909" y="1336790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33679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45C624-C201-F789-73A9-9C20FA872CC9}"/>
              </a:ext>
            </a:extLst>
          </p:cNvPr>
          <p:cNvSpPr txBox="1"/>
          <p:nvPr/>
        </p:nvSpPr>
        <p:spPr>
          <a:xfrm>
            <a:off x="825909" y="512936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기능 및 구조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D920A4-F52E-F0CB-4C91-0AF69B08343A}"/>
              </a:ext>
            </a:extLst>
          </p:cNvPr>
          <p:cNvSpPr/>
          <p:nvPr/>
        </p:nvSpPr>
        <p:spPr>
          <a:xfrm>
            <a:off x="3770753" y="2835720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리스트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899EB4-29EE-1C79-E0B1-E7FC45FB36D0}"/>
              </a:ext>
            </a:extLst>
          </p:cNvPr>
          <p:cNvSpPr/>
          <p:nvPr/>
        </p:nvSpPr>
        <p:spPr>
          <a:xfrm>
            <a:off x="2514596" y="4371979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추가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D9BDE-62B7-8122-A61D-4AB9654AA1D8}"/>
              </a:ext>
            </a:extLst>
          </p:cNvPr>
          <p:cNvSpPr/>
          <p:nvPr/>
        </p:nvSpPr>
        <p:spPr>
          <a:xfrm>
            <a:off x="5029198" y="4371979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D065B-1EE5-C194-0786-4D99E1784C0D}"/>
              </a:ext>
            </a:extLst>
          </p:cNvPr>
          <p:cNvSpPr/>
          <p:nvPr/>
        </p:nvSpPr>
        <p:spPr>
          <a:xfrm>
            <a:off x="5029198" y="5816697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B33BF9-CBD6-6501-D076-FDEF8ACD87EF}"/>
              </a:ext>
            </a:extLst>
          </p:cNvPr>
          <p:cNvSpPr/>
          <p:nvPr/>
        </p:nvSpPr>
        <p:spPr>
          <a:xfrm>
            <a:off x="7543796" y="5816697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 횟수 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1E4B8C-B48E-B583-7F37-094A7F632A9E}"/>
              </a:ext>
            </a:extLst>
          </p:cNvPr>
          <p:cNvSpPr/>
          <p:nvPr/>
        </p:nvSpPr>
        <p:spPr>
          <a:xfrm>
            <a:off x="2514595" y="5816697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통계정보 확인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282BB1-CB56-AA69-FF1A-B677B7863A5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057898" y="5424493"/>
            <a:ext cx="0" cy="39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D1F33A-0253-6345-FFC1-067915F66CE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29503" y="3502028"/>
            <a:ext cx="483745" cy="1256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8BAE942-44B4-4108-515B-4D6F28808E2B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5186803" y="3500883"/>
            <a:ext cx="483745" cy="1258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49CB42F-B9DA-EFEC-94BE-EDC08353A9AB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16200000" flipH="1">
            <a:off x="7119095" y="4363296"/>
            <a:ext cx="392204" cy="2514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49C943-E97F-47B4-432E-55234EF6C028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4604495" y="4363294"/>
            <a:ext cx="392204" cy="2514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57BFEF-7BE1-F9EA-5D2E-809FD2392664}"/>
              </a:ext>
            </a:extLst>
          </p:cNvPr>
          <p:cNvSpPr/>
          <p:nvPr/>
        </p:nvSpPr>
        <p:spPr>
          <a:xfrm>
            <a:off x="11619355" y="4293041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달력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9532F1-3225-8AAA-B4B7-D3E6DE405546}"/>
              </a:ext>
            </a:extLst>
          </p:cNvPr>
          <p:cNvSpPr/>
          <p:nvPr/>
        </p:nvSpPr>
        <p:spPr>
          <a:xfrm>
            <a:off x="10363198" y="5829300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18614A-A837-1CA9-7B54-73103E104B42}"/>
              </a:ext>
            </a:extLst>
          </p:cNvPr>
          <p:cNvSpPr/>
          <p:nvPr/>
        </p:nvSpPr>
        <p:spPr>
          <a:xfrm>
            <a:off x="12877800" y="5829300"/>
            <a:ext cx="2209798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일정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미래의 일정 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27281D-1678-A021-F35C-F843ECCEBBB2}"/>
              </a:ext>
            </a:extLst>
          </p:cNvPr>
          <p:cNvSpPr/>
          <p:nvPr/>
        </p:nvSpPr>
        <p:spPr>
          <a:xfrm>
            <a:off x="12953999" y="7180052"/>
            <a:ext cx="2057400" cy="105251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E02B48A-9A74-4C75-1C52-5BDDABC063FB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11778105" y="4959349"/>
            <a:ext cx="483745" cy="1256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B82BAE6-D834-28DE-C777-25306FE93CC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rot="16200000" flipH="1">
            <a:off x="13073505" y="4920105"/>
            <a:ext cx="483745" cy="1334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75B687A-57DA-BFF7-5901-91CACEB45016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3833580" y="7030932"/>
            <a:ext cx="2982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8AB26ED-A4E1-F23A-0E09-72E49B2D3F05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5828153" y="3361977"/>
            <a:ext cx="5791202" cy="1457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1193527"/>
            <a:ext cx="16633896" cy="14286"/>
            <a:chOff x="825909" y="119352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119352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8940399"/>
            <a:ext cx="16633896" cy="14286"/>
            <a:chOff x="825909" y="8940399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8940399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B498A40-42AF-AEE3-3F38-5275132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857" y="39497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 계획</a:t>
            </a:r>
          </a:p>
        </p:txBody>
      </p:sp>
    </p:spTree>
    <p:extLst>
      <p:ext uri="{BB962C8B-B14F-4D97-AF65-F5344CB8AC3E}">
        <p14:creationId xmlns:p14="http://schemas.microsoft.com/office/powerpoint/2010/main" val="192164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188</Words>
  <Application>Microsoft Office PowerPoint</Application>
  <PresentationFormat>사용자 지정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고객관리 달력 시스템</vt:lpstr>
      <vt:lpstr>PowerPoint 프레젠테이션</vt:lpstr>
      <vt:lpstr>프로젝트 목표</vt:lpstr>
      <vt:lpstr>PowerPoint 프레젠테이션</vt:lpstr>
      <vt:lpstr>PowerPoint 프레젠테이션</vt:lpstr>
      <vt:lpstr>프로그램 설계</vt:lpstr>
      <vt:lpstr>PowerPoint 프레젠테이션</vt:lpstr>
      <vt:lpstr>PowerPoint 프레젠테이션</vt:lpstr>
      <vt:lpstr>프로그램 구현 계획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영단어 암기 프로그램</dc:title>
  <dc:creator>officegen</dc:creator>
  <cp:lastModifiedBy>ktmthegreat@gmail.com</cp:lastModifiedBy>
  <cp:revision>10</cp:revision>
  <dcterms:created xsi:type="dcterms:W3CDTF">2024-03-08T16:04:39Z</dcterms:created>
  <dcterms:modified xsi:type="dcterms:W3CDTF">2024-03-26T12:45:08Z</dcterms:modified>
</cp:coreProperties>
</file>