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0" r:id="rId1"/>
  </p:sldMasterIdLst>
  <p:sldIdLst>
    <p:sldId id="256" r:id="rId2"/>
  </p:sldIdLst>
  <p:sldSz cx="10691813" cy="7559675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B9D19F5-DC78-472B-A086-32471D1D2C78}" v="1" dt="2023-08-29T10:09:12.8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680" autoAdjust="0"/>
    <p:restoredTop sz="96400" autoAdjust="0"/>
  </p:normalViewPr>
  <p:slideViewPr>
    <p:cSldViewPr snapToGrid="0">
      <p:cViewPr varScale="1">
        <p:scale>
          <a:sx n="107" d="100"/>
          <a:sy n="107" d="100"/>
        </p:scale>
        <p:origin x="1674" y="12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1886" y="1237197"/>
            <a:ext cx="9088041" cy="2631887"/>
          </a:xfrm>
        </p:spPr>
        <p:txBody>
          <a:bodyPr anchor="b"/>
          <a:lstStyle>
            <a:lvl1pPr algn="ctr">
              <a:defRPr sz="6614"/>
            </a:lvl1pPr>
          </a:lstStyle>
          <a:p>
            <a:r>
              <a:rPr lang="en-US" altLang="zh-SG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6477" y="3970580"/>
            <a:ext cx="8018860" cy="1825171"/>
          </a:xfrm>
        </p:spPr>
        <p:txBody>
          <a:bodyPr/>
          <a:lstStyle>
            <a:lvl1pPr marL="0" indent="0" algn="ctr">
              <a:buNone/>
              <a:defRPr sz="2646"/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en-US" altLang="zh-SG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271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SG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SG"/>
              <a:t>Click to edit Master text styles</a:t>
            </a:r>
          </a:p>
          <a:p>
            <a:pPr lvl="1"/>
            <a:r>
              <a:rPr lang="en-US" altLang="zh-SG"/>
              <a:t>Second level</a:t>
            </a:r>
          </a:p>
          <a:p>
            <a:pPr lvl="2"/>
            <a:r>
              <a:rPr lang="en-US" altLang="zh-SG"/>
              <a:t>Third level</a:t>
            </a:r>
          </a:p>
          <a:p>
            <a:pPr lvl="3"/>
            <a:r>
              <a:rPr lang="en-US" altLang="zh-SG"/>
              <a:t>Fourth level</a:t>
            </a:r>
          </a:p>
          <a:p>
            <a:pPr lvl="4"/>
            <a:r>
              <a:rPr lang="en-US" altLang="zh-SG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250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51329" y="402483"/>
            <a:ext cx="2305422" cy="6406475"/>
          </a:xfrm>
        </p:spPr>
        <p:txBody>
          <a:bodyPr vert="eaVert"/>
          <a:lstStyle/>
          <a:p>
            <a:r>
              <a:rPr lang="en-US" altLang="zh-SG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5063" y="402483"/>
            <a:ext cx="6782619" cy="6406475"/>
          </a:xfrm>
        </p:spPr>
        <p:txBody>
          <a:bodyPr vert="eaVert"/>
          <a:lstStyle/>
          <a:p>
            <a:pPr lvl="0"/>
            <a:r>
              <a:rPr lang="en-US" altLang="zh-SG"/>
              <a:t>Click to edit Master text styles</a:t>
            </a:r>
          </a:p>
          <a:p>
            <a:pPr lvl="1"/>
            <a:r>
              <a:rPr lang="en-US" altLang="zh-SG"/>
              <a:t>Second level</a:t>
            </a:r>
          </a:p>
          <a:p>
            <a:pPr lvl="2"/>
            <a:r>
              <a:rPr lang="en-US" altLang="zh-SG"/>
              <a:t>Third level</a:t>
            </a:r>
          </a:p>
          <a:p>
            <a:pPr lvl="3"/>
            <a:r>
              <a:rPr lang="en-US" altLang="zh-SG"/>
              <a:t>Fourth level</a:t>
            </a:r>
          </a:p>
          <a:p>
            <a:pPr lvl="4"/>
            <a:r>
              <a:rPr lang="en-US" altLang="zh-SG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6403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2284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SG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SG"/>
              <a:t>Click to edit Master text styles</a:t>
            </a:r>
          </a:p>
          <a:p>
            <a:pPr lvl="1"/>
            <a:r>
              <a:rPr lang="en-US" altLang="zh-SG"/>
              <a:t>Second level</a:t>
            </a:r>
          </a:p>
          <a:p>
            <a:pPr lvl="2"/>
            <a:r>
              <a:rPr lang="en-US" altLang="zh-SG"/>
              <a:t>Third level</a:t>
            </a:r>
          </a:p>
          <a:p>
            <a:pPr lvl="3"/>
            <a:r>
              <a:rPr lang="en-US" altLang="zh-SG"/>
              <a:t>Fourth level</a:t>
            </a:r>
          </a:p>
          <a:p>
            <a:pPr lvl="4"/>
            <a:r>
              <a:rPr lang="en-US" altLang="zh-SG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812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494" y="1884671"/>
            <a:ext cx="9221689" cy="3144614"/>
          </a:xfrm>
        </p:spPr>
        <p:txBody>
          <a:bodyPr anchor="b"/>
          <a:lstStyle>
            <a:lvl1pPr>
              <a:defRPr sz="6614"/>
            </a:lvl1pPr>
          </a:lstStyle>
          <a:p>
            <a:r>
              <a:rPr lang="en-US" altLang="zh-SG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494" y="5059035"/>
            <a:ext cx="9221689" cy="1653678"/>
          </a:xfrm>
        </p:spPr>
        <p:txBody>
          <a:bodyPr/>
          <a:lstStyle>
            <a:lvl1pPr marL="0" indent="0">
              <a:buNone/>
              <a:defRPr sz="2646">
                <a:solidFill>
                  <a:schemeClr val="tx1"/>
                </a:solidFill>
              </a:defRPr>
            </a:lvl1pPr>
            <a:lvl2pPr marL="503972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SG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6108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SG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5062" y="2012414"/>
            <a:ext cx="4544021" cy="4796544"/>
          </a:xfrm>
        </p:spPr>
        <p:txBody>
          <a:bodyPr/>
          <a:lstStyle/>
          <a:p>
            <a:pPr lvl="0"/>
            <a:r>
              <a:rPr lang="en-US" altLang="zh-SG"/>
              <a:t>Click to edit Master text styles</a:t>
            </a:r>
          </a:p>
          <a:p>
            <a:pPr lvl="1"/>
            <a:r>
              <a:rPr lang="en-US" altLang="zh-SG"/>
              <a:t>Second level</a:t>
            </a:r>
          </a:p>
          <a:p>
            <a:pPr lvl="2"/>
            <a:r>
              <a:rPr lang="en-US" altLang="zh-SG"/>
              <a:t>Third level</a:t>
            </a:r>
          </a:p>
          <a:p>
            <a:pPr lvl="3"/>
            <a:r>
              <a:rPr lang="en-US" altLang="zh-SG"/>
              <a:t>Fourth level</a:t>
            </a:r>
          </a:p>
          <a:p>
            <a:pPr lvl="4"/>
            <a:r>
              <a:rPr lang="en-US" altLang="zh-SG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12730" y="2012414"/>
            <a:ext cx="4544021" cy="4796544"/>
          </a:xfrm>
        </p:spPr>
        <p:txBody>
          <a:bodyPr/>
          <a:lstStyle/>
          <a:p>
            <a:pPr lvl="0"/>
            <a:r>
              <a:rPr lang="en-US" altLang="zh-SG"/>
              <a:t>Click to edit Master text styles</a:t>
            </a:r>
          </a:p>
          <a:p>
            <a:pPr lvl="1"/>
            <a:r>
              <a:rPr lang="en-US" altLang="zh-SG"/>
              <a:t>Second level</a:t>
            </a:r>
          </a:p>
          <a:p>
            <a:pPr lvl="2"/>
            <a:r>
              <a:rPr lang="en-US" altLang="zh-SG"/>
              <a:t>Third level</a:t>
            </a:r>
          </a:p>
          <a:p>
            <a:pPr lvl="3"/>
            <a:r>
              <a:rPr lang="en-US" altLang="zh-SG"/>
              <a:t>Fourth level</a:t>
            </a:r>
          </a:p>
          <a:p>
            <a:pPr lvl="4"/>
            <a:r>
              <a:rPr lang="en-US" altLang="zh-SG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230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402484"/>
            <a:ext cx="9221689" cy="1461188"/>
          </a:xfrm>
        </p:spPr>
        <p:txBody>
          <a:bodyPr/>
          <a:lstStyle/>
          <a:p>
            <a:r>
              <a:rPr lang="en-US" altLang="zh-SG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1853171"/>
            <a:ext cx="4523137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 altLang="zh-SG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6456" y="2761381"/>
            <a:ext cx="4523137" cy="4061576"/>
          </a:xfrm>
        </p:spPr>
        <p:txBody>
          <a:bodyPr/>
          <a:lstStyle/>
          <a:p>
            <a:pPr lvl="0"/>
            <a:r>
              <a:rPr lang="en-US" altLang="zh-SG"/>
              <a:t>Click to edit Master text styles</a:t>
            </a:r>
          </a:p>
          <a:p>
            <a:pPr lvl="1"/>
            <a:r>
              <a:rPr lang="en-US" altLang="zh-SG"/>
              <a:t>Second level</a:t>
            </a:r>
          </a:p>
          <a:p>
            <a:pPr lvl="2"/>
            <a:r>
              <a:rPr lang="en-US" altLang="zh-SG"/>
              <a:t>Third level</a:t>
            </a:r>
          </a:p>
          <a:p>
            <a:pPr lvl="3"/>
            <a:r>
              <a:rPr lang="en-US" altLang="zh-SG"/>
              <a:t>Fourth level</a:t>
            </a:r>
          </a:p>
          <a:p>
            <a:pPr lvl="4"/>
            <a:r>
              <a:rPr lang="en-US" altLang="zh-SG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12731" y="1853171"/>
            <a:ext cx="4545413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 altLang="zh-SG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12731" y="2761381"/>
            <a:ext cx="4545413" cy="4061576"/>
          </a:xfrm>
        </p:spPr>
        <p:txBody>
          <a:bodyPr/>
          <a:lstStyle/>
          <a:p>
            <a:pPr lvl="0"/>
            <a:r>
              <a:rPr lang="en-US" altLang="zh-SG"/>
              <a:t>Click to edit Master text styles</a:t>
            </a:r>
          </a:p>
          <a:p>
            <a:pPr lvl="1"/>
            <a:r>
              <a:rPr lang="en-US" altLang="zh-SG"/>
              <a:t>Second level</a:t>
            </a:r>
          </a:p>
          <a:p>
            <a:pPr lvl="2"/>
            <a:r>
              <a:rPr lang="en-US" altLang="zh-SG"/>
              <a:t>Third level</a:t>
            </a:r>
          </a:p>
          <a:p>
            <a:pPr lvl="3"/>
            <a:r>
              <a:rPr lang="en-US" altLang="zh-SG"/>
              <a:t>Fourth level</a:t>
            </a:r>
          </a:p>
          <a:p>
            <a:pPr lvl="4"/>
            <a:r>
              <a:rPr lang="en-US" altLang="zh-SG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8/29/2023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407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SG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8/29/2023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4419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8/29/2023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1779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503978"/>
            <a:ext cx="3448388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en-US" altLang="zh-SG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5413" y="1088455"/>
            <a:ext cx="5412730" cy="5372269"/>
          </a:xfrm>
        </p:spPr>
        <p:txBody>
          <a:bodyPr/>
          <a:lstStyle>
            <a:lvl1pPr>
              <a:defRPr sz="3527"/>
            </a:lvl1pPr>
            <a:lvl2pPr>
              <a:defRPr sz="3086"/>
            </a:lvl2pPr>
            <a:lvl3pPr>
              <a:defRPr sz="2646"/>
            </a:lvl3pPr>
            <a:lvl4pPr>
              <a:defRPr sz="2205"/>
            </a:lvl4pPr>
            <a:lvl5pPr>
              <a:defRPr sz="2205"/>
            </a:lvl5pPr>
            <a:lvl6pPr>
              <a:defRPr sz="2205"/>
            </a:lvl6pPr>
            <a:lvl7pPr>
              <a:defRPr sz="2205"/>
            </a:lvl7pPr>
            <a:lvl8pPr>
              <a:defRPr sz="2205"/>
            </a:lvl8pPr>
            <a:lvl9pPr>
              <a:defRPr sz="2205"/>
            </a:lvl9pPr>
          </a:lstStyle>
          <a:p>
            <a:pPr lvl="0"/>
            <a:r>
              <a:rPr lang="en-US" altLang="zh-SG"/>
              <a:t>Click to edit Master text styles</a:t>
            </a:r>
          </a:p>
          <a:p>
            <a:pPr lvl="1"/>
            <a:r>
              <a:rPr lang="en-US" altLang="zh-SG"/>
              <a:t>Second level</a:t>
            </a:r>
          </a:p>
          <a:p>
            <a:pPr lvl="2"/>
            <a:r>
              <a:rPr lang="en-US" altLang="zh-SG"/>
              <a:t>Third level</a:t>
            </a:r>
          </a:p>
          <a:p>
            <a:pPr lvl="3"/>
            <a:r>
              <a:rPr lang="en-US" altLang="zh-SG"/>
              <a:t>Fourth level</a:t>
            </a:r>
          </a:p>
          <a:p>
            <a:pPr lvl="4"/>
            <a:r>
              <a:rPr lang="en-US" altLang="zh-SG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455" y="2267902"/>
            <a:ext cx="3448388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en-US" altLang="zh-SG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109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503978"/>
            <a:ext cx="3448388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en-US" altLang="zh-SG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5413" y="1088455"/>
            <a:ext cx="5412730" cy="5372269"/>
          </a:xfrm>
        </p:spPr>
        <p:txBody>
          <a:bodyPr anchor="t"/>
          <a:lstStyle>
            <a:lvl1pPr marL="0" indent="0">
              <a:buNone/>
              <a:defRPr sz="3527"/>
            </a:lvl1pPr>
            <a:lvl2pPr marL="503972" indent="0">
              <a:buNone/>
              <a:defRPr sz="3086"/>
            </a:lvl2pPr>
            <a:lvl3pPr marL="1007943" indent="0">
              <a:buNone/>
              <a:defRPr sz="2646"/>
            </a:lvl3pPr>
            <a:lvl4pPr marL="1511915" indent="0">
              <a:buNone/>
              <a:defRPr sz="2205"/>
            </a:lvl4pPr>
            <a:lvl5pPr marL="2015886" indent="0">
              <a:buNone/>
              <a:defRPr sz="2205"/>
            </a:lvl5pPr>
            <a:lvl6pPr marL="2519858" indent="0">
              <a:buNone/>
              <a:defRPr sz="2205"/>
            </a:lvl6pPr>
            <a:lvl7pPr marL="3023829" indent="0">
              <a:buNone/>
              <a:defRPr sz="2205"/>
            </a:lvl7pPr>
            <a:lvl8pPr marL="3527801" indent="0">
              <a:buNone/>
              <a:defRPr sz="2205"/>
            </a:lvl8pPr>
            <a:lvl9pPr marL="4031772" indent="0">
              <a:buNone/>
              <a:defRPr sz="2205"/>
            </a:lvl9pPr>
          </a:lstStyle>
          <a:p>
            <a:r>
              <a:rPr lang="en-US" altLang="zh-SG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455" y="2267902"/>
            <a:ext cx="3448388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en-US" altLang="zh-SG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570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5062" y="402484"/>
            <a:ext cx="9221689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SG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5062" y="2012414"/>
            <a:ext cx="9221689" cy="47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SG"/>
              <a:t>Click to edit Master text styles</a:t>
            </a:r>
          </a:p>
          <a:p>
            <a:pPr lvl="1"/>
            <a:r>
              <a:rPr lang="en-US" altLang="zh-SG"/>
              <a:t>Second level</a:t>
            </a:r>
          </a:p>
          <a:p>
            <a:pPr lvl="2"/>
            <a:r>
              <a:rPr lang="en-US" altLang="zh-SG"/>
              <a:t>Third level</a:t>
            </a:r>
          </a:p>
          <a:p>
            <a:pPr lvl="3"/>
            <a:r>
              <a:rPr lang="en-US" altLang="zh-SG"/>
              <a:t>Fourth level</a:t>
            </a:r>
          </a:p>
          <a:p>
            <a:pPr lvl="4"/>
            <a:r>
              <a:rPr lang="en-US" altLang="zh-SG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062" y="7006700"/>
            <a:ext cx="240565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8/29/2023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1663" y="7006700"/>
            <a:ext cx="3608487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51093" y="7006700"/>
            <a:ext cx="240565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078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67" r:id="rId12"/>
  </p:sldLayoutIdLst>
  <p:txStyles>
    <p:titleStyle>
      <a:lvl1pPr algn="l" defTabSz="1007943" rtl="0" eaLnBrk="1" latinLnBrk="0" hangingPunct="1">
        <a:lnSpc>
          <a:spcPct val="90000"/>
        </a:lnSpc>
        <a:spcBef>
          <a:spcPct val="0"/>
        </a:spcBef>
        <a:buNone/>
        <a:defRPr sz="48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986" indent="-251986" algn="l" defTabSz="1007943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086" kern="1200">
          <a:solidFill>
            <a:schemeClr val="tx1"/>
          </a:solidFill>
          <a:latin typeface="+mn-lt"/>
          <a:ea typeface="+mn-ea"/>
          <a:cs typeface="+mn-cs"/>
        </a:defRPr>
      </a:lvl1pPr>
      <a:lvl2pPr marL="75595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2pPr>
      <a:lvl3pPr marL="1259929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3pPr>
      <a:lvl4pPr marL="1763900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267872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771844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8A243368-289C-8B54-55D2-D889BC93E1CC}"/>
              </a:ext>
            </a:extLst>
          </p:cNvPr>
          <p:cNvSpPr txBox="1"/>
          <p:nvPr/>
        </p:nvSpPr>
        <p:spPr>
          <a:xfrm>
            <a:off x="4846218" y="3641339"/>
            <a:ext cx="999376" cy="276999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HK" sz="1200" dirty="0">
                <a:solidFill>
                  <a:srgbClr val="0000FF"/>
                </a:solidFill>
              </a:rPr>
              <a:t>Lorem Ipsum</a:t>
            </a:r>
          </a:p>
        </p:txBody>
      </p:sp>
    </p:spTree>
    <p:extLst>
      <p:ext uri="{BB962C8B-B14F-4D97-AF65-F5344CB8AC3E}">
        <p14:creationId xmlns:p14="http://schemas.microsoft.com/office/powerpoint/2010/main" val="887322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10</TotalTime>
  <Words>2</Words>
  <Application>Microsoft Office PowerPoint</Application>
  <PresentationFormat>Custom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Martin Fung</dc:creator>
  <cp:lastModifiedBy>Martin Fung</cp:lastModifiedBy>
  <cp:revision>4</cp:revision>
  <cp:lastPrinted>2023-08-29T05:30:39Z</cp:lastPrinted>
  <dcterms:created xsi:type="dcterms:W3CDTF">2023-08-29T05:27:03Z</dcterms:created>
  <dcterms:modified xsi:type="dcterms:W3CDTF">2023-08-29T10:09:19Z</dcterms:modified>
</cp:coreProperties>
</file>