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6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/>
    <p:restoredTop sz="96197"/>
  </p:normalViewPr>
  <p:slideViewPr>
    <p:cSldViewPr snapToGrid="0" snapToObjects="1">
      <p:cViewPr varScale="1">
        <p:scale>
          <a:sx n="91" d="100"/>
          <a:sy n="9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6C8-6769-F6D9-F3BD-E6D755B2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73D-33A7-CD85-D6FD-336E37AE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46-491F-5285-956C-D98C1393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A80-FB9B-5369-7E44-06910DD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1148-AC90-3A92-07E1-17DC38A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7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7C9-5CB6-71FD-C745-1C471277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43DF-3BE0-9D72-6765-A0F7DF8F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E9F-4B3D-0737-E8F0-B75AD2C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E0D-CCC6-14BB-3E9C-B3730EA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2CB-E005-B890-D479-47FF7B75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1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5298-0580-43A3-E3BF-6BD33167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D573-A623-45E0-2D95-37109E0B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927-E66D-DFE7-B449-DBAE2DF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5817-1246-1F9C-BEDE-7944C94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7BDB-4A3D-FBE5-2222-005F6C3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779-629E-2FCF-0C50-0AB21A6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600C-FD07-7C2C-B1AE-7416175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29D-0649-EBE6-2AB6-3E9DEA4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8CBE-7A3B-0687-2B3A-ADA1B2B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6A97-6912-A725-4199-F31CF0F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9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12-3956-B02E-E7E7-1641F4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2188-E0F2-21EC-9BD0-4E229FB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66D-18E4-4E86-822E-0AAC06C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2AE-82F9-A2F3-F6B1-C6B0D80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8D1C-1A00-5798-17AB-0062C9D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095-F44B-B057-A15F-7C41745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8C8B-BA65-7A96-571F-86118A1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08-E170-C3B9-E9A4-1A3B814D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4248-26B8-1A29-E35C-265361F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7EA5-0589-6FC3-A578-FEC25AD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187F-0FE0-C25F-3DFE-D08D5E7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05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D75-A334-0AB3-5458-42A0A5D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4D1-2136-E034-F943-3BB25B2F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57F6-5194-4848-0811-BB73AAB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16EC3-0728-D2EC-03C2-E8293021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EA3C-6269-B232-A645-FB7FEB47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11CA-D194-A68E-B2C3-38E24ED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1030-41D4-1044-3D87-A8148A5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5CF-8A8D-B0E1-3B20-459EDAC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4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CD-02E9-C03F-724C-114DE5C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12CC-A394-0992-19B7-85AB40F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7774-BDE5-865D-6F73-8BBF19B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98F7-1FCA-3C14-4F88-E0AC26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68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13D0-6A2E-C327-C3E7-E25B970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67798-DAE3-5D8E-932B-E2499D0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796D-3754-D775-B392-B1D60A8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52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136-442B-FCF2-4A3D-AC64104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CC85-84FF-768D-0074-51EB398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C916-DFD8-B38C-B4AD-99AC79BA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FF7B-91EE-69D9-C710-87ACFE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CD6C-87E4-84F1-AD03-7D7EC88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7147-29D8-B5E9-FC1B-C9857DF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BB0-247F-044E-AF9A-D817EF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1716-FBE4-E156-9C71-D1122D7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FFF8-6C46-DEB7-B51A-4DC6EF5C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E995-F4DF-CB40-071C-8C18AC9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715-7055-89AB-7DAA-5E66359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EB5-AA20-E106-F691-AD468EB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5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B13E-6550-2F44-48CD-0D1CD70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FB99-D8C1-70B8-574B-8BE7CBF5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FE8-F38A-5E8D-4D52-D3C1F60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1E2-6A1B-E0CD-0C51-1D12146E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C063-0D27-80AC-B5F7-A08112C2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67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Sequences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0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Sequences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23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C89-9874-9CEE-3FBA-1067974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Softmax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88C-4E0A-AD8E-8C3C-58E32665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1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3B1F-20EB-CC5C-C211-6C269B7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329-B25E-5792-9711-7EE22DBF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49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AB23-CA4F-CE0D-3451-3759DE05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Convolution for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85BC-7F98-77EC-E1B1-D890B344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372-4ACC-3454-219E-F28E9D91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Word to vec, transformers, etc??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1BB-2390-2754-0FBD-F3DEC278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39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32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Neural Networks 3</vt:lpstr>
      <vt:lpstr>Sequences as input</vt:lpstr>
      <vt:lpstr>Sequences as output</vt:lpstr>
      <vt:lpstr>Softmax</vt:lpstr>
      <vt:lpstr>Convolution</vt:lpstr>
      <vt:lpstr>Convolution for sequences</vt:lpstr>
      <vt:lpstr>Word to vec, transformers, etc??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3</dc:title>
  <dc:creator>Anders Krogh</dc:creator>
  <cp:lastModifiedBy>Anders Krogh</cp:lastModifiedBy>
  <cp:revision>1</cp:revision>
  <dcterms:created xsi:type="dcterms:W3CDTF">2022-05-18T14:57:19Z</dcterms:created>
  <dcterms:modified xsi:type="dcterms:W3CDTF">2022-05-20T08:42:37Z</dcterms:modified>
</cp:coreProperties>
</file>