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30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9" r:id="rId16"/>
    <p:sldId id="280" r:id="rId17"/>
    <p:sldId id="281" r:id="rId18"/>
    <p:sldId id="282" r:id="rId19"/>
    <p:sldId id="283" r:id="rId20"/>
    <p:sldId id="284" r:id="rId21"/>
    <p:sldId id="271" r:id="rId22"/>
    <p:sldId id="272" r:id="rId23"/>
    <p:sldId id="278" r:id="rId24"/>
    <p:sldId id="30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11" r:id="rId33"/>
    <p:sldId id="292" r:id="rId34"/>
    <p:sldId id="294" r:id="rId35"/>
    <p:sldId id="293" r:id="rId36"/>
    <p:sldId id="299" r:id="rId37"/>
    <p:sldId id="300" r:id="rId38"/>
    <p:sldId id="301" r:id="rId39"/>
    <p:sldId id="260" r:id="rId40"/>
    <p:sldId id="305" r:id="rId41"/>
    <p:sldId id="306" r:id="rId42"/>
    <p:sldId id="307" r:id="rId43"/>
    <p:sldId id="308" r:id="rId44"/>
    <p:sldId id="309" r:id="rId45"/>
    <p:sldId id="31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b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b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0E94-AC40-4D5F-B6CE-8F3ECFB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DCB7-8075-470D-83AE-2D416D89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A5E34-6D4B-4946-8AA1-25E30390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04800"/>
            <a:ext cx="8181975" cy="62484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6123B85-6374-4C89-ADC8-CE8E7583029E}"/>
              </a:ext>
            </a:extLst>
          </p:cNvPr>
          <p:cNvSpPr/>
          <p:nvPr/>
        </p:nvSpPr>
        <p:spPr>
          <a:xfrm rot="16200000">
            <a:off x="3783918" y="376066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6A036-26ED-4BAE-A3B3-4A3DC97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81125"/>
            <a:ext cx="817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A8A26-F744-49A0-9F68-CF77739A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95412"/>
            <a:ext cx="8162925" cy="4067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4056A5E-D70A-4D02-8EE5-E4BE4D3067AC}"/>
              </a:ext>
            </a:extLst>
          </p:cNvPr>
          <p:cNvSpPr/>
          <p:nvPr/>
        </p:nvSpPr>
        <p:spPr>
          <a:xfrm>
            <a:off x="4796119" y="171726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5A497-90CD-4AA8-8CC6-641421BA8DC7}"/>
              </a:ext>
            </a:extLst>
          </p:cNvPr>
          <p:cNvSpPr txBox="1"/>
          <p:nvPr/>
        </p:nvSpPr>
        <p:spPr>
          <a:xfrm>
            <a:off x="4988277" y="225721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8191C5E-0311-428F-9AB8-254A5630288A}"/>
              </a:ext>
            </a:extLst>
          </p:cNvPr>
          <p:cNvSpPr/>
          <p:nvPr/>
        </p:nvSpPr>
        <p:spPr>
          <a:xfrm>
            <a:off x="6593749" y="261930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AA8E2-EBCF-4C80-9E60-1C3DCAB7E688}"/>
              </a:ext>
            </a:extLst>
          </p:cNvPr>
          <p:cNvSpPr txBox="1"/>
          <p:nvPr/>
        </p:nvSpPr>
        <p:spPr>
          <a:xfrm>
            <a:off x="6785907" y="315924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B39BDA-3DDE-469C-B3DB-B3F102BA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09687"/>
            <a:ext cx="8181975" cy="42386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8C2EB49-4750-4752-8DA6-5CF5C6FEA46E}"/>
              </a:ext>
            </a:extLst>
          </p:cNvPr>
          <p:cNvSpPr/>
          <p:nvPr/>
        </p:nvSpPr>
        <p:spPr>
          <a:xfrm>
            <a:off x="2687593" y="3280344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49D7-DB6F-42FC-B4D4-D8AEAF1E227A}"/>
              </a:ext>
            </a:extLst>
          </p:cNvPr>
          <p:cNvSpPr txBox="1"/>
          <p:nvPr/>
        </p:nvSpPr>
        <p:spPr>
          <a:xfrm>
            <a:off x="2879751" y="382029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BDEF3-F0DC-4603-BC87-E0BF4C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90675"/>
            <a:ext cx="8191500" cy="36766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A149F40-A253-4F63-8CF4-986F72B0EFCC}"/>
              </a:ext>
            </a:extLst>
          </p:cNvPr>
          <p:cNvSpPr/>
          <p:nvPr/>
        </p:nvSpPr>
        <p:spPr>
          <a:xfrm rot="16200000">
            <a:off x="3547828" y="227899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50629-96FC-4E67-99CF-2A15FF62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52550"/>
            <a:ext cx="8181975" cy="41529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7F17E6C-D8F3-499B-B498-F2E6C80ED6E4}"/>
              </a:ext>
            </a:extLst>
          </p:cNvPr>
          <p:cNvSpPr/>
          <p:nvPr/>
        </p:nvSpPr>
        <p:spPr>
          <a:xfrm>
            <a:off x="2134004" y="378508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6391-C06B-4965-BD49-A05F09EAF0A3}"/>
              </a:ext>
            </a:extLst>
          </p:cNvPr>
          <p:cNvSpPr txBox="1"/>
          <p:nvPr/>
        </p:nvSpPr>
        <p:spPr>
          <a:xfrm>
            <a:off x="2326162" y="432503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029AAE9-D4BA-4480-981C-B3B05C7C804A}"/>
              </a:ext>
            </a:extLst>
          </p:cNvPr>
          <p:cNvSpPr/>
          <p:nvPr/>
        </p:nvSpPr>
        <p:spPr>
          <a:xfrm>
            <a:off x="3947916" y="227737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CFC3-91FA-4DC4-8291-228F816BECB9}"/>
              </a:ext>
            </a:extLst>
          </p:cNvPr>
          <p:cNvSpPr txBox="1"/>
          <p:nvPr/>
        </p:nvSpPr>
        <p:spPr>
          <a:xfrm>
            <a:off x="4140074" y="281732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0078F-975C-45C5-AB18-941ED747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49" y="3896776"/>
            <a:ext cx="4591050" cy="2343150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80F160C-5AEF-4541-9DDC-8BC96DC7DCD6}"/>
              </a:ext>
            </a:extLst>
          </p:cNvPr>
          <p:cNvSpPr/>
          <p:nvPr/>
        </p:nvSpPr>
        <p:spPr>
          <a:xfrm rot="10800000">
            <a:off x="7438137" y="413939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F45A-60AF-462E-8D7D-E44E7427B9FA}"/>
              </a:ext>
            </a:extLst>
          </p:cNvPr>
          <p:cNvSpPr txBox="1"/>
          <p:nvPr/>
        </p:nvSpPr>
        <p:spPr>
          <a:xfrm>
            <a:off x="7630294" y="461974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9843461-8039-4E69-8857-DF859BBCCAD2}"/>
              </a:ext>
            </a:extLst>
          </p:cNvPr>
          <p:cNvSpPr/>
          <p:nvPr/>
        </p:nvSpPr>
        <p:spPr>
          <a:xfrm>
            <a:off x="7648252" y="186281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F39076D-2B22-490B-A1B0-94BAC9BF11EF}"/>
              </a:ext>
            </a:extLst>
          </p:cNvPr>
          <p:cNvSpPr/>
          <p:nvPr/>
        </p:nvSpPr>
        <p:spPr>
          <a:xfrm>
            <a:off x="6777162" y="378409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8D3F908-04D1-4777-91F7-726849A4A0A2}"/>
              </a:ext>
            </a:extLst>
          </p:cNvPr>
          <p:cNvSpPr/>
          <p:nvPr/>
        </p:nvSpPr>
        <p:spPr>
          <a:xfrm>
            <a:off x="10414449" y="81589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4731-C723-44F2-9003-119C199CC0CC}"/>
              </a:ext>
            </a:extLst>
          </p:cNvPr>
          <p:cNvSpPr txBox="1"/>
          <p:nvPr/>
        </p:nvSpPr>
        <p:spPr>
          <a:xfrm>
            <a:off x="10606607" y="1412826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B0830C3-12B7-41C6-9BCD-B9D2A1EFBCC8}"/>
              </a:ext>
            </a:extLst>
          </p:cNvPr>
          <p:cNvSpPr/>
          <p:nvPr/>
        </p:nvSpPr>
        <p:spPr>
          <a:xfrm rot="16200000">
            <a:off x="2416225" y="385021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B78B-8574-4FC0-8412-4248DE850286}"/>
              </a:ext>
            </a:extLst>
          </p:cNvPr>
          <p:cNvSpPr txBox="1"/>
          <p:nvPr/>
        </p:nvSpPr>
        <p:spPr>
          <a:xfrm>
            <a:off x="2673511" y="439016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DEA-948A-4780-8A55-BAD68E32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8A9-CB0A-41C6-94FA-53F00E69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1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24DBE-47A5-4674-8ACB-73C5B6B7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475A5EF-4E79-49D1-9E68-5CCE992B6BF0}"/>
              </a:ext>
            </a:extLst>
          </p:cNvPr>
          <p:cNvSpPr/>
          <p:nvPr/>
        </p:nvSpPr>
        <p:spPr>
          <a:xfrm rot="5400000">
            <a:off x="4546522" y="242284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20A34-9A61-47F8-9E35-CE5D9BA5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12" y="-476250"/>
            <a:ext cx="13382625" cy="78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06D25-D2F8-4626-9B23-A8A608962A9D}"/>
              </a:ext>
            </a:extLst>
          </p:cNvPr>
          <p:cNvSpPr/>
          <p:nvPr/>
        </p:nvSpPr>
        <p:spPr>
          <a:xfrm>
            <a:off x="3404532" y="369868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C616593-3511-4E88-94DB-6BF6FF6DBA7A}"/>
              </a:ext>
            </a:extLst>
          </p:cNvPr>
          <p:cNvSpPr/>
          <p:nvPr/>
        </p:nvSpPr>
        <p:spPr>
          <a:xfrm rot="16200000">
            <a:off x="4885234" y="437938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9781-F6CD-4752-BF25-5A44C9BF933D}"/>
              </a:ext>
            </a:extLst>
          </p:cNvPr>
          <p:cNvSpPr/>
          <p:nvPr/>
        </p:nvSpPr>
        <p:spPr>
          <a:xfrm>
            <a:off x="3396073" y="4351665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C3CAA5-5A9D-40D0-88CD-C170F273F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609600" y="659424"/>
            <a:ext cx="10972800" cy="5855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3000DA-C528-46E9-BEC7-FDC78EACDE96}"/>
              </a:ext>
            </a:extLst>
          </p:cNvPr>
          <p:cNvSpPr/>
          <p:nvPr/>
        </p:nvSpPr>
        <p:spPr>
          <a:xfrm>
            <a:off x="3111137" y="286185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8A07BF2-A280-4269-9304-12DB2F1BB53F}"/>
              </a:ext>
            </a:extLst>
          </p:cNvPr>
          <p:cNvSpPr/>
          <p:nvPr/>
        </p:nvSpPr>
        <p:spPr>
          <a:xfrm rot="16200000">
            <a:off x="4543310" y="269256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9111E-A633-4998-AC7D-327E989F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-723900"/>
            <a:ext cx="11201400" cy="83058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EC089CBD-A318-4B8D-A0C9-46ECFB4708FA}"/>
              </a:ext>
            </a:extLst>
          </p:cNvPr>
          <p:cNvSpPr/>
          <p:nvPr/>
        </p:nvSpPr>
        <p:spPr>
          <a:xfrm rot="16200000">
            <a:off x="4885234" y="611994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BF0D7-84E8-4C90-A845-F377352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5C50DA9-252D-4365-B1E1-7000BB8E768F}"/>
              </a:ext>
            </a:extLst>
          </p:cNvPr>
          <p:cNvSpPr/>
          <p:nvPr/>
        </p:nvSpPr>
        <p:spPr>
          <a:xfrm rot="16200000">
            <a:off x="4600297" y="309147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E2DBD-10BE-4CD0-BA46-ADC2DC60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-214312"/>
            <a:ext cx="7981950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C33E2-BEC4-48AD-A4A5-E6430317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5E3F-72B2-4D80-9D0C-1BF1E0D4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Connected Field Service</a:t>
            </a:r>
          </a:p>
        </p:txBody>
      </p:sp>
    </p:spTree>
    <p:extLst>
      <p:ext uri="{BB962C8B-B14F-4D97-AF65-F5344CB8AC3E}">
        <p14:creationId xmlns:p14="http://schemas.microsoft.com/office/powerpoint/2010/main" val="13553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7421D-E9F4-417F-8996-DD60ED04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-9525"/>
            <a:ext cx="11220450" cy="687705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D003DF54-C1B9-460B-9D1A-1919EE87C622}"/>
              </a:ext>
            </a:extLst>
          </p:cNvPr>
          <p:cNvSpPr/>
          <p:nvPr/>
        </p:nvSpPr>
        <p:spPr>
          <a:xfrm rot="16200000">
            <a:off x="2261545" y="188008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A395C-CB4F-4FA6-A5ED-BAF8B7966BF1}"/>
              </a:ext>
            </a:extLst>
          </p:cNvPr>
          <p:cNvSpPr txBox="1"/>
          <p:nvPr/>
        </p:nvSpPr>
        <p:spPr>
          <a:xfrm>
            <a:off x="2518831" y="2420034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5B05260-0D98-494F-9FD8-597E755E468A}"/>
              </a:ext>
            </a:extLst>
          </p:cNvPr>
          <p:cNvSpPr/>
          <p:nvPr/>
        </p:nvSpPr>
        <p:spPr>
          <a:xfrm rot="16200000">
            <a:off x="8538276" y="534002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F32B8-84BA-4611-90CF-DB92FD3534BB}"/>
              </a:ext>
            </a:extLst>
          </p:cNvPr>
          <p:cNvSpPr txBox="1"/>
          <p:nvPr/>
        </p:nvSpPr>
        <p:spPr>
          <a:xfrm>
            <a:off x="8795562" y="5879971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05F2-390F-4BC0-A0BE-51F7DDFD8AFA}"/>
              </a:ext>
            </a:extLst>
          </p:cNvPr>
          <p:cNvSpPr txBox="1"/>
          <p:nvPr/>
        </p:nvSpPr>
        <p:spPr>
          <a:xfrm>
            <a:off x="5393565" y="3708579"/>
            <a:ext cx="13597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The Greg Company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D3002-8CC3-46EB-8912-EF2D84EE3908}"/>
              </a:ext>
            </a:extLst>
          </p:cNvPr>
          <p:cNvSpPr/>
          <p:nvPr/>
        </p:nvSpPr>
        <p:spPr>
          <a:xfrm>
            <a:off x="5377283" y="3013726"/>
            <a:ext cx="1619399" cy="222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2EA59D-50CF-47B7-AE37-EAFAE1DF75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t="1092"/>
          <a:stretch/>
        </p:blipFill>
        <p:spPr>
          <a:xfrm>
            <a:off x="4371731" y="1416538"/>
            <a:ext cx="3472106" cy="406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240DE2-DAF5-4911-9121-57F44DB8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42900"/>
            <a:ext cx="115062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986C857-BA38-41E0-A9EF-5826802C45DD}"/>
              </a:ext>
            </a:extLst>
          </p:cNvPr>
          <p:cNvSpPr/>
          <p:nvPr/>
        </p:nvSpPr>
        <p:spPr>
          <a:xfrm rot="10800000">
            <a:off x="10083784" y="90749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0254-CE9B-40B6-AC9E-C0310BD565DD}"/>
              </a:ext>
            </a:extLst>
          </p:cNvPr>
          <p:cNvSpPr txBox="1"/>
          <p:nvPr/>
        </p:nvSpPr>
        <p:spPr>
          <a:xfrm>
            <a:off x="10275941" y="1447447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F438418-0C4B-4D25-AE7B-992C676526D8}"/>
              </a:ext>
            </a:extLst>
          </p:cNvPr>
          <p:cNvSpPr/>
          <p:nvPr/>
        </p:nvSpPr>
        <p:spPr>
          <a:xfrm rot="5400000">
            <a:off x="7732315" y="467245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8B314-5CFC-4475-A560-3BE4A17DD414}"/>
              </a:ext>
            </a:extLst>
          </p:cNvPr>
          <p:cNvSpPr txBox="1"/>
          <p:nvPr/>
        </p:nvSpPr>
        <p:spPr>
          <a:xfrm>
            <a:off x="7989601" y="5212407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F6C26-7A46-4398-8FE4-52AF7C3E5B9D}"/>
              </a:ext>
            </a:extLst>
          </p:cNvPr>
          <p:cNvSpPr txBox="1"/>
          <p:nvPr/>
        </p:nvSpPr>
        <p:spPr>
          <a:xfrm>
            <a:off x="8211717" y="2526898"/>
            <a:ext cx="1485436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600" dirty="0">
                <a:latin typeface="Segoe UI" panose="020B0502040204020203" pitchFamily="34" charset="0"/>
                <a:cs typeface="Segoe UI" panose="020B0502040204020203" pitchFamily="34" charset="0"/>
              </a:rPr>
              <a:t>The Greg Company (gregdegruy)</a:t>
            </a:r>
          </a:p>
        </p:txBody>
      </p:sp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A18E1-5A70-4EC5-AA80-1F5E0151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43000"/>
            <a:ext cx="10306050" cy="45720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D11F664B-6298-493E-AE6F-D6787DD2ADF7}"/>
              </a:ext>
            </a:extLst>
          </p:cNvPr>
          <p:cNvSpPr/>
          <p:nvPr/>
        </p:nvSpPr>
        <p:spPr>
          <a:xfrm rot="16200000">
            <a:off x="2166918" y="4415118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FA3D37-73AF-45E0-8DC9-2D3DF402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814512"/>
            <a:ext cx="10153650" cy="32289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E0EFE93-B079-4494-BE04-2F7CA51C9694}"/>
              </a:ext>
            </a:extLst>
          </p:cNvPr>
          <p:cNvSpPr/>
          <p:nvPr/>
        </p:nvSpPr>
        <p:spPr>
          <a:xfrm>
            <a:off x="1685066" y="380396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C02A7-361A-40AE-A563-B5A68CA9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957387"/>
            <a:ext cx="10306050" cy="2943225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FB8E8477-7D8B-4112-97CF-722A6486E1A0}"/>
              </a:ext>
            </a:extLst>
          </p:cNvPr>
          <p:cNvSpPr/>
          <p:nvPr/>
        </p:nvSpPr>
        <p:spPr>
          <a:xfrm>
            <a:off x="5633463" y="3312458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04450-071A-4BF5-96EF-9636E96E811F}"/>
              </a:ext>
            </a:extLst>
          </p:cNvPr>
          <p:cNvSpPr txBox="1"/>
          <p:nvPr/>
        </p:nvSpPr>
        <p:spPr>
          <a:xfrm>
            <a:off x="5825621" y="390939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D94348B-C3C6-400D-A478-5E0083C4A2C2}"/>
              </a:ext>
            </a:extLst>
          </p:cNvPr>
          <p:cNvSpPr/>
          <p:nvPr/>
        </p:nvSpPr>
        <p:spPr>
          <a:xfrm>
            <a:off x="1501290" y="383913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714D3-BC3E-4A24-8D86-3F4EEA42AE23}"/>
              </a:ext>
            </a:extLst>
          </p:cNvPr>
          <p:cNvSpPr txBox="1"/>
          <p:nvPr/>
        </p:nvSpPr>
        <p:spPr>
          <a:xfrm>
            <a:off x="1693448" y="4436071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6B3EC0-9082-43ED-BD32-696EC2B222AD}"/>
              </a:ext>
            </a:extLst>
          </p:cNvPr>
          <p:cNvSpPr txBox="1"/>
          <p:nvPr/>
        </p:nvSpPr>
        <p:spPr>
          <a:xfrm>
            <a:off x="2917089" y="3189814"/>
            <a:ext cx="3060453" cy="153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400" dirty="0">
                <a:latin typeface="Segoe UI" panose="020B0502040204020203" pitchFamily="34" charset="0"/>
                <a:cs typeface="Segoe UI" panose="020B0502040204020203" pitchFamily="34" charset="0"/>
              </a:rPr>
              <a:t>The Greg Company (gregdegruy)</a:t>
            </a:r>
          </a:p>
        </p:txBody>
      </p:sp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F53F90-D787-4494-A8CC-0DACA431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50" y="-476250"/>
            <a:ext cx="12306300" cy="78105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B070A681-047C-49DD-A39D-62CAE6C03299}"/>
              </a:ext>
            </a:extLst>
          </p:cNvPr>
          <p:cNvSpPr/>
          <p:nvPr/>
        </p:nvSpPr>
        <p:spPr>
          <a:xfrm rot="16200000">
            <a:off x="2275075" y="576968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54EEE30-8B3F-4C92-AAFE-90FBAD39E42E}"/>
              </a:ext>
            </a:extLst>
          </p:cNvPr>
          <p:cNvSpPr/>
          <p:nvPr/>
        </p:nvSpPr>
        <p:spPr>
          <a:xfrm rot="5400000">
            <a:off x="3779994" y="90411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3F052-45ED-4292-9214-F15126C7B1C5}"/>
              </a:ext>
            </a:extLst>
          </p:cNvPr>
          <p:cNvSpPr txBox="1"/>
          <p:nvPr/>
        </p:nvSpPr>
        <p:spPr>
          <a:xfrm>
            <a:off x="4037280" y="144406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50DEAEC1-0598-4BB7-BF1D-5B109E5DE918}"/>
              </a:ext>
            </a:extLst>
          </p:cNvPr>
          <p:cNvSpPr/>
          <p:nvPr/>
        </p:nvSpPr>
        <p:spPr>
          <a:xfrm rot="5400000">
            <a:off x="3700228" y="206004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9CE8C-5EAA-4290-A778-EE59ED46C741}"/>
              </a:ext>
            </a:extLst>
          </p:cNvPr>
          <p:cNvSpPr txBox="1"/>
          <p:nvPr/>
        </p:nvSpPr>
        <p:spPr>
          <a:xfrm>
            <a:off x="3957514" y="2599991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95A695-8D25-4C4A-876F-6EDC61EF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-328612"/>
            <a:ext cx="12058650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10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2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879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1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223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00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Setting Up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Connected Field Service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modified xsi:type="dcterms:W3CDTF">2018-03-12T23:36:55Z</dcterms:modified>
</cp:coreProperties>
</file>