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258" r:id="rId4"/>
    <p:sldId id="302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9" r:id="rId18"/>
    <p:sldId id="280" r:id="rId19"/>
    <p:sldId id="281" r:id="rId20"/>
    <p:sldId id="282" r:id="rId21"/>
    <p:sldId id="283" r:id="rId22"/>
    <p:sldId id="284" r:id="rId23"/>
    <p:sldId id="271" r:id="rId24"/>
    <p:sldId id="272" r:id="rId25"/>
    <p:sldId id="278" r:id="rId26"/>
    <p:sldId id="30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0E94-AC40-4D5F-B6CE-8F3ECFBB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DCB7-8075-470D-83AE-2D416D89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58B69-488E-4681-954E-4AF44AE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08649-41D8-4FBE-8112-CEF4165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325"/>
            <a:ext cx="10972800" cy="62293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B98AB2D3-DC96-4394-A72E-0E587B37D310}"/>
              </a:ext>
            </a:extLst>
          </p:cNvPr>
          <p:cNvSpPr/>
          <p:nvPr/>
        </p:nvSpPr>
        <p:spPr>
          <a:xfrm rot="16200000">
            <a:off x="3677937" y="5614123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C250-6DBF-4278-A78A-AA2868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4A6F13E-5410-4301-9CE4-34EB77DC76A4}"/>
              </a:ext>
            </a:extLst>
          </p:cNvPr>
          <p:cNvSpPr/>
          <p:nvPr/>
        </p:nvSpPr>
        <p:spPr>
          <a:xfrm rot="16200000">
            <a:off x="4679283" y="462091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914-E246-4238-8D49-73597A0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23912"/>
            <a:ext cx="10744200" cy="5210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B88BD3B-C4AB-4141-8825-E7794F6387E9}"/>
              </a:ext>
            </a:extLst>
          </p:cNvPr>
          <p:cNvSpPr/>
          <p:nvPr/>
        </p:nvSpPr>
        <p:spPr>
          <a:xfrm rot="16200000">
            <a:off x="4166398" y="338348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1C090B-14B5-4834-9A97-0BA6E5C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04875"/>
            <a:ext cx="10639425" cy="5048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D5708EA-73B1-4DEC-9018-3BF09B7AA8D9}"/>
              </a:ext>
            </a:extLst>
          </p:cNvPr>
          <p:cNvSpPr/>
          <p:nvPr/>
        </p:nvSpPr>
        <p:spPr>
          <a:xfrm rot="16200000">
            <a:off x="3596527" y="353816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284C-DD83-4933-8AB4-47C993A7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04862"/>
            <a:ext cx="9867900" cy="5248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883479-CC85-4E2E-8048-649AB39DD082}"/>
              </a:ext>
            </a:extLst>
          </p:cNvPr>
          <p:cNvSpPr/>
          <p:nvPr/>
        </p:nvSpPr>
        <p:spPr>
          <a:xfrm>
            <a:off x="3566123" y="5433165"/>
            <a:ext cx="5328478" cy="544633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FADD-BF02-44AD-B962-C406EB44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2" t="48119" r="9658" b="17095"/>
          <a:stretch/>
        </p:blipFill>
        <p:spPr>
          <a:xfrm>
            <a:off x="3715647" y="5539811"/>
            <a:ext cx="770956" cy="33134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CE87367B-FAAB-41C4-B00C-E9F543F87095}"/>
              </a:ext>
            </a:extLst>
          </p:cNvPr>
          <p:cNvSpPr/>
          <p:nvPr/>
        </p:nvSpPr>
        <p:spPr>
          <a:xfrm rot="16200000">
            <a:off x="4848477" y="522848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3E03E-EFEE-4FE5-A4C5-4FC199A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-347662"/>
            <a:ext cx="14668500" cy="7553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A743BB4F-32F6-4A13-831C-BB7EFF85E65E}"/>
              </a:ext>
            </a:extLst>
          </p:cNvPr>
          <p:cNvSpPr/>
          <p:nvPr/>
        </p:nvSpPr>
        <p:spPr>
          <a:xfrm rot="16200000">
            <a:off x="7874450" y="213378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EFCD5-64D3-4465-8CFE-A03C147A20AE}"/>
              </a:ext>
            </a:extLst>
          </p:cNvPr>
          <p:cNvSpPr txBox="1"/>
          <p:nvPr/>
        </p:nvSpPr>
        <p:spPr>
          <a:xfrm>
            <a:off x="8131736" y="267372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09B79A6-75A7-4147-88D4-1AFD96F878E8}"/>
              </a:ext>
            </a:extLst>
          </p:cNvPr>
          <p:cNvSpPr/>
          <p:nvPr/>
        </p:nvSpPr>
        <p:spPr>
          <a:xfrm rot="16200000">
            <a:off x="1384230" y="574659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E240E-7A89-4817-A068-D74CF4A87FAC}"/>
              </a:ext>
            </a:extLst>
          </p:cNvPr>
          <p:cNvSpPr txBox="1"/>
          <p:nvPr/>
        </p:nvSpPr>
        <p:spPr>
          <a:xfrm>
            <a:off x="1641516" y="628654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A5E34-6D4B-4946-8AA1-25E30390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04800"/>
            <a:ext cx="8181975" cy="62484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6123B85-6374-4C89-ADC8-CE8E7583029E}"/>
              </a:ext>
            </a:extLst>
          </p:cNvPr>
          <p:cNvSpPr/>
          <p:nvPr/>
        </p:nvSpPr>
        <p:spPr>
          <a:xfrm rot="16200000">
            <a:off x="3783918" y="376066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6A036-26ED-4BAE-A3B3-4A3DC971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381125"/>
            <a:ext cx="8172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A8A26-F744-49A0-9F68-CF77739A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395412"/>
            <a:ext cx="8162925" cy="4067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4056A5E-D70A-4D02-8EE5-E4BE4D3067AC}"/>
              </a:ext>
            </a:extLst>
          </p:cNvPr>
          <p:cNvSpPr/>
          <p:nvPr/>
        </p:nvSpPr>
        <p:spPr>
          <a:xfrm>
            <a:off x="4796119" y="171726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5A497-90CD-4AA8-8CC6-641421BA8DC7}"/>
              </a:ext>
            </a:extLst>
          </p:cNvPr>
          <p:cNvSpPr txBox="1"/>
          <p:nvPr/>
        </p:nvSpPr>
        <p:spPr>
          <a:xfrm>
            <a:off x="4988277" y="225721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8191C5E-0311-428F-9AB8-254A5630288A}"/>
              </a:ext>
            </a:extLst>
          </p:cNvPr>
          <p:cNvSpPr/>
          <p:nvPr/>
        </p:nvSpPr>
        <p:spPr>
          <a:xfrm>
            <a:off x="6593749" y="261930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AA8E2-EBCF-4C80-9E60-1C3DCAB7E688}"/>
              </a:ext>
            </a:extLst>
          </p:cNvPr>
          <p:cNvSpPr txBox="1"/>
          <p:nvPr/>
        </p:nvSpPr>
        <p:spPr>
          <a:xfrm>
            <a:off x="6785907" y="315924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B39BDA-3DDE-469C-B3DB-B3F102BA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09687"/>
            <a:ext cx="8181975" cy="42386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8C2EB49-4750-4752-8DA6-5CF5C6FEA46E}"/>
              </a:ext>
            </a:extLst>
          </p:cNvPr>
          <p:cNvSpPr/>
          <p:nvPr/>
        </p:nvSpPr>
        <p:spPr>
          <a:xfrm>
            <a:off x="2687593" y="3280344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F49D7-DB6F-42FC-B4D4-D8AEAF1E227A}"/>
              </a:ext>
            </a:extLst>
          </p:cNvPr>
          <p:cNvSpPr txBox="1"/>
          <p:nvPr/>
        </p:nvSpPr>
        <p:spPr>
          <a:xfrm>
            <a:off x="2879751" y="3820292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BDEF3-F0DC-4603-BC87-E0BF4C21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90675"/>
            <a:ext cx="8191500" cy="36766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A149F40-A253-4F63-8CF4-986F72B0EFCC}"/>
              </a:ext>
            </a:extLst>
          </p:cNvPr>
          <p:cNvSpPr/>
          <p:nvPr/>
        </p:nvSpPr>
        <p:spPr>
          <a:xfrm rot="16200000">
            <a:off x="3547828" y="2278996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50629-96FC-4E67-99CF-2A15FF62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52550"/>
            <a:ext cx="8181975" cy="41529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7F17E6C-D8F3-499B-B498-F2E6C80ED6E4}"/>
              </a:ext>
            </a:extLst>
          </p:cNvPr>
          <p:cNvSpPr/>
          <p:nvPr/>
        </p:nvSpPr>
        <p:spPr>
          <a:xfrm>
            <a:off x="2134004" y="378508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86391-C06B-4965-BD49-A05F09EAF0A3}"/>
              </a:ext>
            </a:extLst>
          </p:cNvPr>
          <p:cNvSpPr txBox="1"/>
          <p:nvPr/>
        </p:nvSpPr>
        <p:spPr>
          <a:xfrm>
            <a:off x="2326162" y="432503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029AAE9-D4BA-4480-981C-B3B05C7C804A}"/>
              </a:ext>
            </a:extLst>
          </p:cNvPr>
          <p:cNvSpPr/>
          <p:nvPr/>
        </p:nvSpPr>
        <p:spPr>
          <a:xfrm>
            <a:off x="3947916" y="227737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ECFC3-91FA-4DC4-8291-228F816BECB9}"/>
              </a:ext>
            </a:extLst>
          </p:cNvPr>
          <p:cNvSpPr txBox="1"/>
          <p:nvPr/>
        </p:nvSpPr>
        <p:spPr>
          <a:xfrm>
            <a:off x="4140074" y="281732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60078F-975C-45C5-AB18-941ED747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049" y="3896776"/>
            <a:ext cx="4591050" cy="2343150"/>
          </a:xfrm>
          <a:prstGeom prst="rect">
            <a:avLst/>
          </a:prstGeom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80F160C-5AEF-4541-9DDC-8BC96DC7DCD6}"/>
              </a:ext>
            </a:extLst>
          </p:cNvPr>
          <p:cNvSpPr/>
          <p:nvPr/>
        </p:nvSpPr>
        <p:spPr>
          <a:xfrm rot="10800000">
            <a:off x="7438137" y="413939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5F45A-60AF-462E-8D7D-E44E7427B9FA}"/>
              </a:ext>
            </a:extLst>
          </p:cNvPr>
          <p:cNvSpPr txBox="1"/>
          <p:nvPr/>
        </p:nvSpPr>
        <p:spPr>
          <a:xfrm>
            <a:off x="7630294" y="4619742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B99B1-4536-4169-9FDF-9F2F04E4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9843461-8039-4E69-8857-DF859BBCCAD2}"/>
              </a:ext>
            </a:extLst>
          </p:cNvPr>
          <p:cNvSpPr/>
          <p:nvPr/>
        </p:nvSpPr>
        <p:spPr>
          <a:xfrm>
            <a:off x="7648252" y="186281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3769CC-5434-4008-AC47-03F3AD64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57287"/>
            <a:ext cx="7848600" cy="45434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F39076D-2B22-490B-A1B0-94BAC9BF11EF}"/>
              </a:ext>
            </a:extLst>
          </p:cNvPr>
          <p:cNvSpPr/>
          <p:nvPr/>
        </p:nvSpPr>
        <p:spPr>
          <a:xfrm>
            <a:off x="6777162" y="378409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7CD62-ED90-47CF-91B2-2EB5026F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8D3F908-04D1-4777-91F7-726849A4A0A2}"/>
              </a:ext>
            </a:extLst>
          </p:cNvPr>
          <p:cNvSpPr/>
          <p:nvPr/>
        </p:nvSpPr>
        <p:spPr>
          <a:xfrm>
            <a:off x="10414449" y="81589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B4731-C723-44F2-9003-119C199CC0CC}"/>
              </a:ext>
            </a:extLst>
          </p:cNvPr>
          <p:cNvSpPr txBox="1"/>
          <p:nvPr/>
        </p:nvSpPr>
        <p:spPr>
          <a:xfrm>
            <a:off x="10606607" y="1412826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B0830C3-12B7-41C6-9BCD-B9D2A1EFBCC8}"/>
              </a:ext>
            </a:extLst>
          </p:cNvPr>
          <p:cNvSpPr/>
          <p:nvPr/>
        </p:nvSpPr>
        <p:spPr>
          <a:xfrm rot="16200000">
            <a:off x="2416225" y="385021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BB78B-8574-4FC0-8412-4248DE850286}"/>
              </a:ext>
            </a:extLst>
          </p:cNvPr>
          <p:cNvSpPr txBox="1"/>
          <p:nvPr/>
        </p:nvSpPr>
        <p:spPr>
          <a:xfrm>
            <a:off x="2673511" y="439016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EDEA-948A-4780-8A55-BAD68E32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B8A9-CB0A-41C6-94FA-53F00E69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1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424DBE-47A5-4674-8ACB-73C5B6B7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475A5EF-4E79-49D1-9E68-5CCE992B6BF0}"/>
              </a:ext>
            </a:extLst>
          </p:cNvPr>
          <p:cNvSpPr/>
          <p:nvPr/>
        </p:nvSpPr>
        <p:spPr>
          <a:xfrm rot="5400000">
            <a:off x="4546522" y="242284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20A34-9A61-47F8-9E35-CE5D9BA5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12" y="-476250"/>
            <a:ext cx="13382625" cy="781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E06D25-D2F8-4626-9B23-A8A608962A9D}"/>
              </a:ext>
            </a:extLst>
          </p:cNvPr>
          <p:cNvSpPr/>
          <p:nvPr/>
        </p:nvSpPr>
        <p:spPr>
          <a:xfrm>
            <a:off x="3404532" y="3698688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C616593-3511-4E88-94DB-6BF6FF6DBA7A}"/>
              </a:ext>
            </a:extLst>
          </p:cNvPr>
          <p:cNvSpPr/>
          <p:nvPr/>
        </p:nvSpPr>
        <p:spPr>
          <a:xfrm rot="16200000">
            <a:off x="4885234" y="437938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9781-F6CD-4752-BF25-5A44C9BF933D}"/>
              </a:ext>
            </a:extLst>
          </p:cNvPr>
          <p:cNvSpPr/>
          <p:nvPr/>
        </p:nvSpPr>
        <p:spPr>
          <a:xfrm>
            <a:off x="3396073" y="4351665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C3CAA5-5A9D-40D0-88CD-C170F273F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7"/>
          <a:stretch/>
        </p:blipFill>
        <p:spPr>
          <a:xfrm>
            <a:off x="609600" y="659424"/>
            <a:ext cx="10972800" cy="58556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3000DA-C528-46E9-BEC7-FDC78EACDE96}"/>
              </a:ext>
            </a:extLst>
          </p:cNvPr>
          <p:cNvSpPr/>
          <p:nvPr/>
        </p:nvSpPr>
        <p:spPr>
          <a:xfrm>
            <a:off x="3111137" y="2861858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8A07BF2-A280-4269-9304-12DB2F1BB53F}"/>
              </a:ext>
            </a:extLst>
          </p:cNvPr>
          <p:cNvSpPr/>
          <p:nvPr/>
        </p:nvSpPr>
        <p:spPr>
          <a:xfrm rot="16200000">
            <a:off x="4543310" y="269256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B76CCBD-C1ED-4DDC-97F0-83E06CC708A8}"/>
              </a:ext>
            </a:extLst>
          </p:cNvPr>
          <p:cNvSpPr/>
          <p:nvPr/>
        </p:nvSpPr>
        <p:spPr>
          <a:xfrm rot="16200000">
            <a:off x="8684815" y="470502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4D66C-A3B4-40A2-9ED6-B47440BF84AB}"/>
              </a:ext>
            </a:extLst>
          </p:cNvPr>
          <p:cNvSpPr txBox="1"/>
          <p:nvPr/>
        </p:nvSpPr>
        <p:spPr>
          <a:xfrm>
            <a:off x="8942101" y="524497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9111E-A633-4998-AC7D-327E989F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-723900"/>
            <a:ext cx="11201400" cy="83058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EC089CBD-A318-4B8D-A0C9-46ECFB4708FA}"/>
              </a:ext>
            </a:extLst>
          </p:cNvPr>
          <p:cNvSpPr/>
          <p:nvPr/>
        </p:nvSpPr>
        <p:spPr>
          <a:xfrm rot="16200000">
            <a:off x="4885234" y="611994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BF0D7-84E8-4C90-A845-F377352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5C50DA9-252D-4365-B1E1-7000BB8E768F}"/>
              </a:ext>
            </a:extLst>
          </p:cNvPr>
          <p:cNvSpPr/>
          <p:nvPr/>
        </p:nvSpPr>
        <p:spPr>
          <a:xfrm rot="16200000">
            <a:off x="4600297" y="309147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E2DBD-10BE-4CD0-BA46-ADC2DC60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-214312"/>
            <a:ext cx="7981950" cy="72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C33E2-BEC4-48AD-A4A5-E6430317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E0FF-9446-4D7F-B6B2-DF1ACC8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69CA-7876-4B42-AC5F-E8A29319696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671284" y="1652339"/>
            <a:ext cx="684943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3EF1B-9F06-4887-ADD4-D7298F4CE6C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618890" y="1657102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E6B8-C8A2-4031-91D1-046623F7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04837"/>
            <a:ext cx="11782425" cy="5648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A7E7395-5D52-463D-A935-677AC79F6288}"/>
              </a:ext>
            </a:extLst>
          </p:cNvPr>
          <p:cNvSpPr/>
          <p:nvPr/>
        </p:nvSpPr>
        <p:spPr>
          <a:xfrm rot="16200000">
            <a:off x="3746950" y="176025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674E-B179-4BD7-AB30-53672980DF26}"/>
              </a:ext>
            </a:extLst>
          </p:cNvPr>
          <p:cNvSpPr txBox="1"/>
          <p:nvPr/>
        </p:nvSpPr>
        <p:spPr>
          <a:xfrm>
            <a:off x="4004236" y="230019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CE2C039-8974-4106-8E51-28A30CD9E3B6}"/>
              </a:ext>
            </a:extLst>
          </p:cNvPr>
          <p:cNvSpPr/>
          <p:nvPr/>
        </p:nvSpPr>
        <p:spPr>
          <a:xfrm rot="16200000">
            <a:off x="3083789" y="460733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9AA43-869B-4D76-B64B-1D5DC443CD1F}"/>
              </a:ext>
            </a:extLst>
          </p:cNvPr>
          <p:cNvSpPr txBox="1"/>
          <p:nvPr/>
        </p:nvSpPr>
        <p:spPr>
          <a:xfrm>
            <a:off x="3341075" y="51472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DC374-4237-4164-89B0-A8CB7D5B5C1B}"/>
              </a:ext>
            </a:extLst>
          </p:cNvPr>
          <p:cNvGrpSpPr/>
          <p:nvPr/>
        </p:nvGrpSpPr>
        <p:grpSpPr>
          <a:xfrm>
            <a:off x="627214" y="3419209"/>
            <a:ext cx="5382278" cy="1288154"/>
            <a:chOff x="627214" y="3419209"/>
            <a:chExt cx="5382278" cy="128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AEB40-F255-4BD6-9556-D6823A601A18}"/>
                </a:ext>
              </a:extLst>
            </p:cNvPr>
            <p:cNvSpPr/>
            <p:nvPr/>
          </p:nvSpPr>
          <p:spPr>
            <a:xfrm>
              <a:off x="631815" y="3429000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2760A-E79F-47A0-A71E-6FA164D1A39A}"/>
                </a:ext>
              </a:extLst>
            </p:cNvPr>
            <p:cNvSpPr/>
            <p:nvPr/>
          </p:nvSpPr>
          <p:spPr>
            <a:xfrm>
              <a:off x="631815" y="3696436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63857-EE53-4F0C-B80C-49FA61019E00}"/>
                </a:ext>
              </a:extLst>
            </p:cNvPr>
            <p:cNvSpPr/>
            <p:nvPr/>
          </p:nvSpPr>
          <p:spPr>
            <a:xfrm>
              <a:off x="627214" y="3963872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0BAC19-6F82-4D5F-B7A8-3D9D4439F20C}"/>
                </a:ext>
              </a:extLst>
            </p:cNvPr>
            <p:cNvSpPr/>
            <p:nvPr/>
          </p:nvSpPr>
          <p:spPr>
            <a:xfrm>
              <a:off x="627214" y="423130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1103BF-A8C0-42CC-A01E-3EFD4ECDD031}"/>
                </a:ext>
              </a:extLst>
            </p:cNvPr>
            <p:cNvSpPr/>
            <p:nvPr/>
          </p:nvSpPr>
          <p:spPr>
            <a:xfrm>
              <a:off x="627214" y="450702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44CFBD-1736-4EB6-B996-9EBA264FFA72}"/>
                </a:ext>
              </a:extLst>
            </p:cNvPr>
            <p:cNvSpPr/>
            <p:nvPr/>
          </p:nvSpPr>
          <p:spPr>
            <a:xfrm>
              <a:off x="3777600" y="3419209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5139-C8BB-4209-967B-C057645DFB52}"/>
                </a:ext>
              </a:extLst>
            </p:cNvPr>
            <p:cNvSpPr/>
            <p:nvPr/>
          </p:nvSpPr>
          <p:spPr>
            <a:xfrm>
              <a:off x="3777600" y="3686645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5E64DA-9A7C-478F-A34A-61FF41247115}"/>
                </a:ext>
              </a:extLst>
            </p:cNvPr>
            <p:cNvSpPr/>
            <p:nvPr/>
          </p:nvSpPr>
          <p:spPr>
            <a:xfrm>
              <a:off x="3772999" y="3954081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ED8686-4D28-4F79-AEF9-5A15F0C62C22}"/>
                </a:ext>
              </a:extLst>
            </p:cNvPr>
            <p:cNvSpPr/>
            <p:nvPr/>
          </p:nvSpPr>
          <p:spPr>
            <a:xfrm>
              <a:off x="4923361" y="4231308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5B1C4-DC72-4485-8B80-1696BA2E1CD7}"/>
                </a:ext>
              </a:extLst>
            </p:cNvPr>
            <p:cNvSpPr/>
            <p:nvPr/>
          </p:nvSpPr>
          <p:spPr>
            <a:xfrm>
              <a:off x="4923361" y="4507023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6010B-FA85-4B6F-8846-5B0E5E62F1AF}"/>
                </a:ext>
              </a:extLst>
            </p:cNvPr>
            <p:cNvSpPr/>
            <p:nvPr/>
          </p:nvSpPr>
          <p:spPr>
            <a:xfrm>
              <a:off x="3772999" y="422227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76BDB-E41B-4957-8B61-54BFE68E3F97}"/>
                </a:ext>
              </a:extLst>
            </p:cNvPr>
            <p:cNvSpPr/>
            <p:nvPr/>
          </p:nvSpPr>
          <p:spPr>
            <a:xfrm>
              <a:off x="3772999" y="449798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6D8F4-6911-440F-9F0E-B8DDE380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24025"/>
            <a:ext cx="7972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C303A-E45C-4C47-8C80-5908C149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05025"/>
            <a:ext cx="6591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Setting Up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2018-03-09T07:30:33Z</dcterms:modified>
</cp:coreProperties>
</file>