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1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88B07-20C5-4C32-A48E-77BF5524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2562225"/>
            <a:ext cx="4238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2018-03-09T05:54:15Z</dcterms:modified>
</cp:coreProperties>
</file>