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2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26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7F3-0838-4638-8494-2AD37947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4FD9B-7C98-47B2-B0CD-E4B53726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A7C9-DDB5-46CE-9AE8-362E560E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8FB5-7050-4F40-8341-008B44F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EDF9-3BEB-4D7D-95BC-AFC98300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C6B0-8DB6-4906-8DFF-82B9521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4A8E8-8EBD-4FD2-B074-2D1D8D9A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66B7-A2B5-4B56-9329-1900496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1229-0434-405D-9F50-65EEC374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340D-E6A4-4050-A263-8B5DA248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22DEF-83B2-4519-B6FD-9CF6884A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B393-54AE-4DF8-9AF9-50C14601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DE89-2053-41F6-AFB1-19BD8E1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F430-185F-45F0-93FC-55385133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AE4C-DEDB-4FDF-A30E-B1560E08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3D3-0247-402B-850B-1CEDD60B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B8FD-9F54-4620-88A2-C904865C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866-FC84-48C7-AF1E-F5E62470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C712-952E-4E9C-8083-69DF7436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1C64-D53F-44DC-A794-3E32B96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207-09D2-4C5B-8F03-CC7EC0D8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650-3E69-4BF7-89E2-C0C85FAB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B9D0-2D96-4011-830F-201B810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CD45-8652-4A1E-817E-E836945F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C7F9-C143-4E66-A22A-D2648C2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673-6777-4BB9-AC9F-E7FB91A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315-6041-44AB-9270-C0212C8C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7A6A-CD10-4106-ACFC-04FED6B2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54AE-ECE7-4D77-BFE7-E550CC8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A10C-72D9-4A2F-801C-1470ECC9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B024-8330-430C-A588-59B7BF6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2A2B-E36D-4004-B151-CC6D378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374A1-4DEC-456D-82EF-93BAC6DF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3710-0DEB-4146-8D11-1F2C73D5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4AC9-9268-4424-9B48-ECCEE86E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03CAD-8806-43A6-9E73-894C614B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DAB39-2E7F-42DE-AF6E-2E6169C0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297DA-2031-4AC9-AB52-A6C8FC62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EFD96-5244-42F9-899C-EE777E45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7A5-8455-4533-8EA9-B6376918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7D8E6-4346-4D23-B6FA-25DD4C7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191D-5249-4FB4-AACF-C010F591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05EB-CF23-4C32-963C-B45DAA7D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4A423-DBCB-4142-BCB2-AD9610D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9D69A-BE5B-481E-8273-BDBCE276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DF2E-838A-49CF-B5E9-837BB34C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DA78-DF7B-45B6-A8D5-8CBFDBAA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3C99-8EC6-40D8-ADFF-A75ECF81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4046-E3A4-47FA-BF9F-DBC9385D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26BB-1E6D-4DE3-B004-74974A2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8341-6294-4F4E-AD12-CA63DD8B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3EEA-E53A-4DEB-9FE1-578F788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8EB2-A406-4DF9-B3E9-CCDD71C4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0FED1-0FAF-4183-87D5-13A42646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B8AC-6916-4FE6-B52F-13FAD2D6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8CE0-6EBB-4806-9C7F-D575ADF2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20F9-D60C-4ACA-8E8E-BAD2C76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561A-A088-43C4-B5F1-AD5A586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4D7A-5CCB-42C1-943C-1286B276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477E-C3E2-4F09-A0EA-50771980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8430-A752-451A-9F12-5AE95990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A469-2345-42FC-8012-20FCEA55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D9F7-038F-4D8B-AF3D-20E97914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FF132-EBC7-47C5-832A-95B208BC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5910" cy="6623707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630EFF8-87F7-4F86-922C-241271BB89A5}"/>
              </a:ext>
            </a:extLst>
          </p:cNvPr>
          <p:cNvSpPr/>
          <p:nvPr/>
        </p:nvSpPr>
        <p:spPr>
          <a:xfrm>
            <a:off x="1281970" y="368640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08649-41D8-4FBE-8112-CEF41653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4325"/>
            <a:ext cx="10972800" cy="622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44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CC250-6DBF-4278-A78A-AA28688E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0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91914-E246-4238-8D49-73597A0C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23912"/>
            <a:ext cx="107442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0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873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79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06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783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848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7399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1056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DCB38-0C19-4820-8353-E33E8B23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275" y="-762000"/>
            <a:ext cx="15830550" cy="8382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0A438ACE-D7F4-4CEA-BE64-9E6A3E6F9226}"/>
              </a:ext>
            </a:extLst>
          </p:cNvPr>
          <p:cNvSpPr/>
          <p:nvPr/>
        </p:nvSpPr>
        <p:spPr>
          <a:xfrm>
            <a:off x="5694933" y="300255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8B76CCBD-C1ED-4DDC-97F0-83E06CC708A8}"/>
              </a:ext>
            </a:extLst>
          </p:cNvPr>
          <p:cNvSpPr/>
          <p:nvPr/>
        </p:nvSpPr>
        <p:spPr>
          <a:xfrm rot="16200000">
            <a:off x="8684815" y="4705022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4D66C-A3B4-40A2-9ED6-B47440BF84AB}"/>
              </a:ext>
            </a:extLst>
          </p:cNvPr>
          <p:cNvSpPr txBox="1"/>
          <p:nvPr/>
        </p:nvSpPr>
        <p:spPr>
          <a:xfrm>
            <a:off x="8942101" y="5244970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42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621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21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489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679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0995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414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1793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491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321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842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3E0FF-9446-4D7F-B6B2-DF1ACC82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109662"/>
            <a:ext cx="7705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26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45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97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7558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343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263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494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625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526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87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669CA-7876-4B42-AC5F-E8A29319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4" y="1652339"/>
            <a:ext cx="684943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03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3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8907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41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581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8056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391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64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3EF1B-9F06-4887-ADD4-D7298F4CE6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1657102"/>
            <a:ext cx="695422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09E6B8-C8A2-4031-91D1-046623F7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604837"/>
            <a:ext cx="11782425" cy="5648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3A7E7395-5D52-463D-A935-677AC79F6288}"/>
              </a:ext>
            </a:extLst>
          </p:cNvPr>
          <p:cNvSpPr/>
          <p:nvPr/>
        </p:nvSpPr>
        <p:spPr>
          <a:xfrm rot="16200000">
            <a:off x="3746950" y="176025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F674E-B179-4BD7-AB30-53672980DF26}"/>
              </a:ext>
            </a:extLst>
          </p:cNvPr>
          <p:cNvSpPr txBox="1"/>
          <p:nvPr/>
        </p:nvSpPr>
        <p:spPr>
          <a:xfrm>
            <a:off x="4004236" y="230019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CE2C039-8974-4106-8E51-28A30CD9E3B6}"/>
              </a:ext>
            </a:extLst>
          </p:cNvPr>
          <p:cNvSpPr/>
          <p:nvPr/>
        </p:nvSpPr>
        <p:spPr>
          <a:xfrm rot="16200000">
            <a:off x="3083789" y="460733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9AA43-869B-4D76-B64B-1D5DC443CD1F}"/>
              </a:ext>
            </a:extLst>
          </p:cNvPr>
          <p:cNvSpPr txBox="1"/>
          <p:nvPr/>
        </p:nvSpPr>
        <p:spPr>
          <a:xfrm>
            <a:off x="3341075" y="514727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9DC374-4237-4164-89B0-A8CB7D5B5C1B}"/>
              </a:ext>
            </a:extLst>
          </p:cNvPr>
          <p:cNvGrpSpPr/>
          <p:nvPr/>
        </p:nvGrpSpPr>
        <p:grpSpPr>
          <a:xfrm>
            <a:off x="627214" y="3419209"/>
            <a:ext cx="5382278" cy="1288154"/>
            <a:chOff x="627214" y="3419209"/>
            <a:chExt cx="5382278" cy="1288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6AEB40-F255-4BD6-9556-D6823A601A18}"/>
                </a:ext>
              </a:extLst>
            </p:cNvPr>
            <p:cNvSpPr/>
            <p:nvPr/>
          </p:nvSpPr>
          <p:spPr>
            <a:xfrm>
              <a:off x="631815" y="3429000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62760A-E79F-47A0-A71E-6FA164D1A39A}"/>
                </a:ext>
              </a:extLst>
            </p:cNvPr>
            <p:cNvSpPr/>
            <p:nvPr/>
          </p:nvSpPr>
          <p:spPr>
            <a:xfrm>
              <a:off x="631815" y="3696436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863857-EE53-4F0C-B80C-49FA61019E00}"/>
                </a:ext>
              </a:extLst>
            </p:cNvPr>
            <p:cNvSpPr/>
            <p:nvPr/>
          </p:nvSpPr>
          <p:spPr>
            <a:xfrm>
              <a:off x="627214" y="3963872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0BAC19-6F82-4D5F-B7A8-3D9D4439F20C}"/>
                </a:ext>
              </a:extLst>
            </p:cNvPr>
            <p:cNvSpPr/>
            <p:nvPr/>
          </p:nvSpPr>
          <p:spPr>
            <a:xfrm>
              <a:off x="627214" y="423130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1103BF-A8C0-42CC-A01E-3EFD4ECDD031}"/>
                </a:ext>
              </a:extLst>
            </p:cNvPr>
            <p:cNvSpPr/>
            <p:nvPr/>
          </p:nvSpPr>
          <p:spPr>
            <a:xfrm>
              <a:off x="627214" y="450702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44CFBD-1736-4EB6-B996-9EBA264FFA72}"/>
                </a:ext>
              </a:extLst>
            </p:cNvPr>
            <p:cNvSpPr/>
            <p:nvPr/>
          </p:nvSpPr>
          <p:spPr>
            <a:xfrm>
              <a:off x="3777600" y="3419209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5139-C8BB-4209-967B-C057645DFB52}"/>
                </a:ext>
              </a:extLst>
            </p:cNvPr>
            <p:cNvSpPr/>
            <p:nvPr/>
          </p:nvSpPr>
          <p:spPr>
            <a:xfrm>
              <a:off x="3777600" y="3686645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5E64DA-9A7C-478F-A34A-61FF41247115}"/>
                </a:ext>
              </a:extLst>
            </p:cNvPr>
            <p:cNvSpPr/>
            <p:nvPr/>
          </p:nvSpPr>
          <p:spPr>
            <a:xfrm>
              <a:off x="3772999" y="3954081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ED8686-4D28-4F79-AEF9-5A15F0C62C22}"/>
                </a:ext>
              </a:extLst>
            </p:cNvPr>
            <p:cNvSpPr/>
            <p:nvPr/>
          </p:nvSpPr>
          <p:spPr>
            <a:xfrm>
              <a:off x="4923361" y="4231308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75B1C4-DC72-4485-8B80-1696BA2E1CD7}"/>
                </a:ext>
              </a:extLst>
            </p:cNvPr>
            <p:cNvSpPr/>
            <p:nvPr/>
          </p:nvSpPr>
          <p:spPr>
            <a:xfrm>
              <a:off x="4923361" y="4507023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46010B-FA85-4B6F-8846-5B0E5E62F1AF}"/>
                </a:ext>
              </a:extLst>
            </p:cNvPr>
            <p:cNvSpPr/>
            <p:nvPr/>
          </p:nvSpPr>
          <p:spPr>
            <a:xfrm>
              <a:off x="3772999" y="422227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B76BDB-E41B-4957-8B61-54BFE68E3F97}"/>
                </a:ext>
              </a:extLst>
            </p:cNvPr>
            <p:cNvSpPr/>
            <p:nvPr/>
          </p:nvSpPr>
          <p:spPr>
            <a:xfrm>
              <a:off x="3772999" y="449798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4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F6D8F4-6911-440F-9F0E-B8DDE380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724025"/>
            <a:ext cx="7972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8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C303A-E45C-4C47-8C80-5908C149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105025"/>
            <a:ext cx="65913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2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58B69-488E-4681-954E-4AF44AEF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0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2018-03-09T05:05:06Z</dcterms:modified>
</cp:coreProperties>
</file>