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9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05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B9A3E41-C443-4829-8E3F-0A663DD2CDFF}"/>
              </a:ext>
            </a:extLst>
          </p:cNvPr>
          <p:cNvSpPr/>
          <p:nvPr/>
        </p:nvSpPr>
        <p:spPr>
          <a:xfrm rot="5400000">
            <a:off x="3095667" y="539928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979B9-361B-49F7-BE02-2488D5F139BF}"/>
              </a:ext>
            </a:extLst>
          </p:cNvPr>
          <p:cNvSpPr txBox="1"/>
          <p:nvPr/>
        </p:nvSpPr>
        <p:spPr>
          <a:xfrm>
            <a:off x="3206414" y="59473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1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2018-03-09T03:53:52Z</dcterms:modified>
</cp:coreProperties>
</file>