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Lato" panose="020B0604020202020204" charset="0"/>
      <p:regular r:id="rId28"/>
      <p:bold r:id="rId29"/>
      <p:italic r:id="rId30"/>
      <p:boldItalic r:id="rId31"/>
    </p:embeddedFont>
    <p:embeddedFont>
      <p:font typeface="Raleway" panose="020B0604020202020204" charset="-52"/>
      <p:regular r:id="rId32"/>
      <p:bold r:id="rId33"/>
      <p:italic r:id="rId34"/>
      <p:boldItalic r:id="rId35"/>
    </p:embeddedFont>
    <p:embeddedFont>
      <p:font typeface="Consolas" panose="020B0609020204030204" pitchFamily="49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49E4B6-9DA4-4F22-8768-531AE43998A8}">
  <a:tblStyle styleId="{BE49E4B6-9DA4-4F22-8768-531AE43998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2041753b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2041753be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2041753b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2041753be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2041753b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2041753b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2041753b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2041753b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2041753b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2041753be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2041753b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2041753be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2041753b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2041753b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2041753be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2041753be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2041753be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2041753be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2041753be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2041753be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2041753b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2041753b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2041753be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2041753be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20541fc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20541fc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20541fcc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20541fcc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20541fcc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20541fcc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20541fcc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20541fcc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2041753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2041753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2041753b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2041753b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2041753b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2041753b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2041753b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2041753b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2041753b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2041753b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2041753b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2041753b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2041753b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2041753b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1" name="Google Shape;71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32" name="Google Shape;3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4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729325" y="1097280"/>
            <a:ext cx="37743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3604" y="1097280"/>
            <a:ext cx="37743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40" name="Google Shape;4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4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830392" y="441981"/>
            <a:ext cx="745763" cy="45826"/>
            <a:chOff x="4580561" y="2589004"/>
            <a:chExt cx="1064464" cy="25200"/>
          </a:xfrm>
        </p:grpSpPr>
        <p:sp>
          <p:nvSpPr>
            <p:cNvPr id="46" name="Google Shape;46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730000" y="487800"/>
            <a:ext cx="33009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721225" y="1408176"/>
            <a:ext cx="3300900" cy="3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3" name="Google Shape;53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Обработка ошибок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Croc Java School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</a:t>
            </a:r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Если в блоке try генерируется исключение, finally-блок выполняется после блока catch.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Если исключение не генерируется — после блока try.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Правильный порядок определения: try-catch-finally.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Блок catch может отсутствовать при наличии блока finally.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 and System.exit</a:t>
            </a:r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System.exit прерывает выполнение Java-процесса.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Блок finally не выполняется после вызова System.exit.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try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System.exit(0);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  finally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will not execute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Работа с ресурсами</a:t>
            </a:r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class Texture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private int handle;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Texture(String path) throws Exception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handle = allocateTexture(path);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void close() throws Exception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freeTexture(handle);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Работа с ресурсами</a:t>
            </a:r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Texture texture = null;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try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texture = new Texture(“tree.png”);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use texture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 finally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texture.close(); // free texture data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java.lang.AutoCloseable</a:t>
            </a: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class Texture </a:t>
            </a:r>
            <a:r>
              <a:rPr lang="en">
                <a:highlight>
                  <a:srgbClr val="FFF2CC"/>
                </a:highlight>
              </a:rPr>
              <a:t>implements AutoCloseable</a:t>
            </a:r>
            <a:r>
              <a:rPr lang="en"/>
              <a:t> {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	@Override</a:t>
            </a:r>
            <a:endParaRPr/>
          </a:p>
          <a:p>
            <a:pPr marL="0" lvl="0" indent="457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void close() throws Exception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freeTexture(handle);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try-with-resources</a:t>
            </a:r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try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(Texture texture = new Texture(“tree.png”))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use texture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finally {</a:t>
            </a:r>
            <a:endParaRPr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	if (texture != null)</a:t>
            </a:r>
            <a:endParaRPr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		texture.close();</a:t>
            </a:r>
            <a:endParaRPr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try-with-resources применим ко всем типам, реализующим интерфейс AutoCloseable.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4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Типы исключений</a:t>
            </a:r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6038" y="945000"/>
            <a:ext cx="3851922" cy="38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Типы исключений</a:t>
            </a:r>
            <a:endParaRPr/>
          </a:p>
        </p:txBody>
      </p:sp>
      <p:sp>
        <p:nvSpPr>
          <p:cNvPr id="179" name="Google Shape;179;p2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— ошибка виртуальной машины, приложение не должно предпринимать попыток обработать исключения типа Error.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Обрабатываемые (checked) исключения (Exception, но не RuntimeException) — подчиняются правилу “handle or declare”.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Необрабатываемые (unchecked) исключения.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Правило “handle or declare”</a:t>
            </a:r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Метод обязан либо обработать исключение (handle) либо передать на вышестоящий уровень (declare).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</a:t>
            </a:r>
            <a:endParaRPr/>
          </a:p>
        </p:txBody>
      </p:sp>
      <p:sp>
        <p:nvSpPr>
          <p:cNvPr id="191" name="Google Shape;191;p31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boolean deleteCache()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Path path = Paths.get(“cache.txt”);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try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Files.delete(path);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catch (IOException e)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return false;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return true;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Примеры ошибок</a:t>
            </a:r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Неправильный индекс при работе с массивом.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Ошибка доступа к ресурсу: файл не существует, сервер не отвечает, ошибка аутентификации.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Ошибки VM: переполнение стека, исчерпание памяти, и т.п.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Пользовательские ошибки.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declare</a:t>
            </a:r>
            <a:endParaRPr/>
          </a:p>
        </p:txBody>
      </p:sp>
      <p:sp>
        <p:nvSpPr>
          <p:cNvPr id="197" name="Google Shape;197;p32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void deleteCache()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throws IOException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Path path = Paths.get(“cache.txt”);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Files.delete(path);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Типы исключений</a:t>
            </a:r>
            <a:endParaRPr/>
          </a:p>
        </p:txBody>
      </p:sp>
      <p:sp>
        <p:nvSpPr>
          <p:cNvPr id="203" name="Google Shape;203;p33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rgbClr val="434343"/>
                </a:solidFill>
              </a:rPr>
              <a:t>Что нужно помнить о типах исключений</a:t>
            </a:r>
            <a:endParaRPr>
              <a:solidFill>
                <a:srgbClr val="434343"/>
              </a:solidFill>
            </a:endParaRPr>
          </a:p>
        </p:txBody>
      </p:sp>
      <p:graphicFrame>
        <p:nvGraphicFramePr>
          <p:cNvPr id="204" name="Google Shape;204;p33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{BE49E4B6-9DA4-4F22-8768-531AE43998A8}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Ok to catch</a:t>
                      </a:r>
                      <a:endParaRPr b="1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Must handle or declare</a:t>
                      </a:r>
                      <a:endParaRPr b="1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Error</a:t>
                      </a:r>
                      <a:endParaRPr b="1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Нет</a:t>
                      </a:r>
                      <a:endParaRPr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Нет</a:t>
                      </a:r>
                      <a:endParaRPr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Unchecked</a:t>
                      </a:r>
                      <a:endParaRPr b="1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Да</a:t>
                      </a:r>
                      <a:endParaRPr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Нет</a:t>
                      </a:r>
                      <a:endParaRPr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Checked</a:t>
                      </a:r>
                      <a:endParaRPr b="1"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Да</a:t>
                      </a:r>
                      <a:endParaRPr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Да</a:t>
                      </a:r>
                      <a:endParaRPr>
                        <a:solidFill>
                          <a:srgbClr val="43434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trace</a:t>
            </a:r>
            <a:endParaRPr/>
          </a:p>
        </p:txBody>
      </p:sp>
      <p:sp>
        <p:nvSpPr>
          <p:cNvPr id="210" name="Google Shape;210;p34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 public class Main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 	public static void main(String[] args)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 		fail();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 	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7 	public static void fail()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8 		int[] array = new int[3];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9 		array[4] = 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10 	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11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trace</a:t>
            </a:r>
            <a:endParaRPr/>
          </a:p>
        </p:txBody>
      </p:sp>
      <p:sp>
        <p:nvSpPr>
          <p:cNvPr id="216" name="Google Shape;216;p3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Exception in thread "main" java.lang.ArrayIndexOutOfBoundsException: 4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	at Main.fail(Main.java:9)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	at Main.main(Main.java:4)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Антипаттерн обработки исключений</a:t>
            </a:r>
            <a:endParaRPr/>
          </a:p>
        </p:txBody>
      </p:sp>
      <p:sp>
        <p:nvSpPr>
          <p:cNvPr id="222" name="Google Shape;222;p3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Пустой catch-блок — не решение проблемы, а уход от нее.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void doSomeMagic()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try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// some complex logic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 catch (Exception e) </a:t>
            </a:r>
            <a:r>
              <a:rPr lang="en"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highlight>
                <a:srgbClr val="F4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4CCCC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highlight>
                <a:srgbClr val="F4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Определить класс, описывающий координаты шахматной клетки. Данные класса: компоненты x и y, отсчитываемые от левого нижнего угла. Все методы, позволяющие установить координаты, в том числе и конструкторы, должны проверять корректность аргументов и генерировать </a:t>
            </a:r>
            <a:r>
              <a:rPr lang="ru-RU" dirty="0" err="1"/>
              <a:t>IllegalArgumentException</a:t>
            </a:r>
            <a:r>
              <a:rPr lang="ru-RU" dirty="0"/>
              <a:t> в случае ошибочных значений.</a:t>
            </a:r>
          </a:p>
          <a:p>
            <a:r>
              <a:rPr lang="ru-RU" smtClean="0"/>
              <a:t>Переопределить </a:t>
            </a:r>
            <a:r>
              <a:rPr lang="ru-RU" dirty="0"/>
              <a:t>метод </a:t>
            </a:r>
            <a:r>
              <a:rPr lang="ru-RU" dirty="0" err="1"/>
              <a:t>toString</a:t>
            </a:r>
            <a:r>
              <a:rPr lang="ru-RU" dirty="0"/>
              <a:t>(), выводящий координаты клетки в формате &lt;номер колонки в виде буквы от 'a' до 'h'&gt;&lt;номер строки, начиная с 1&gt;. Например, клетка с координатами (1, 1) имеет строковое представление "b2</a:t>
            </a:r>
            <a:r>
              <a:rPr lang="ru-RU" dirty="0" smtClean="0"/>
              <a:t>".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691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Исключения</a:t>
            </a:r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Для сигнализации об ошибках в Java используются специальные объекты — исключения.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void setMonth(int month)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throws Exception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if (month &lt; 0 || month &gt; 12)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new Exception(“Month should be between 1 and 12”);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this.month = month;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Генерация исключений</a:t>
            </a:r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Ключевое слово </a:t>
            </a:r>
            <a:r>
              <a:rPr lang="en">
                <a:highlight>
                  <a:srgbClr val="FFF2CC"/>
                </a:highlight>
              </a:rPr>
              <a:t>throw</a:t>
            </a:r>
            <a:r>
              <a:rPr lang="en"/>
              <a:t> сигнализирует, что:</a:t>
            </a:r>
            <a:endParaRPr/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обработка текущего метода должна быть остановлена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вызывающий метод должен обработать сгенерированное исключение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Так как работа метода прерывается, возвращаемое значение отсутствует.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alwaysThrow() throws Exception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throw new Exception(“I like to throw!”);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return 7; // never happens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Обработка исключений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Для обработки исключений используется конструкция try-catch.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void alwaysIgnore()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int result =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	result = alwaysThrow();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catch (Exception e)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I don’t care you throw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result is always 0 here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Обработка исключений</a:t>
            </a: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try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statements that can throw an exception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 catch (exception_type identifier)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statements that run if exception_type is thrown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in a try block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Блок try прерывается при генерации первого исключения.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Блок catch выполняется, если в блоке try было сгенениновано исключение указанного типа.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Фигурные скобки обязательны.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try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authenticate(user);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catch (AuthenticationException e)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invalid user credentials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catch (IOException e)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report service unavailable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Может выполниться только один из catch-блоков.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Порядок следования важен, т.к. типы исключений проверяются именно в этом порядке.</a:t>
            </a:r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Обработка разных типов исключений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Обработка разных типов исключений</a:t>
            </a:r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try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authenticate(user);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catch (AuthenticationException | IOException e)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handle both types in a same way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729450" y="487800"/>
            <a:ext cx="7688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</a:t>
            </a:r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729450" y="1097272"/>
            <a:ext cx="76887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try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protected code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 catch (Exception e)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exception handler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finally block: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// always executes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 Modified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930</Words>
  <Application>Microsoft Office PowerPoint</Application>
  <PresentationFormat>Экран (16:9)</PresentationFormat>
  <Paragraphs>185</Paragraphs>
  <Slides>25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Lato</vt:lpstr>
      <vt:lpstr>Raleway</vt:lpstr>
      <vt:lpstr>Arial</vt:lpstr>
      <vt:lpstr>Consolas</vt:lpstr>
      <vt:lpstr>Streamline Modified</vt:lpstr>
      <vt:lpstr>Обработка ошибок</vt:lpstr>
      <vt:lpstr>Примеры ошибок</vt:lpstr>
      <vt:lpstr>Исключения</vt:lpstr>
      <vt:lpstr>Генерация исключений</vt:lpstr>
      <vt:lpstr>Обработка исключений</vt:lpstr>
      <vt:lpstr>Обработка исключений</vt:lpstr>
      <vt:lpstr>Обработка разных типов исключений</vt:lpstr>
      <vt:lpstr>Обработка разных типов исключений</vt:lpstr>
      <vt:lpstr>finally</vt:lpstr>
      <vt:lpstr>finally</vt:lpstr>
      <vt:lpstr>finally and System.exit</vt:lpstr>
      <vt:lpstr>Работа с ресурсами</vt:lpstr>
      <vt:lpstr>Работа с ресурсами</vt:lpstr>
      <vt:lpstr>java.lang.AutoCloseable</vt:lpstr>
      <vt:lpstr>try-with-resources</vt:lpstr>
      <vt:lpstr>Типы исключений</vt:lpstr>
      <vt:lpstr>Типы исключений</vt:lpstr>
      <vt:lpstr>Правило “handle or declare”</vt:lpstr>
      <vt:lpstr>handle</vt:lpstr>
      <vt:lpstr>declare</vt:lpstr>
      <vt:lpstr>Типы исключений</vt:lpstr>
      <vt:lpstr>Stack trace</vt:lpstr>
      <vt:lpstr>Stack trace</vt:lpstr>
      <vt:lpstr>Антипаттерн обработки исключений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Обработка ошибок</dc:title>
  <cp:lastModifiedBy>Verkhushin Sergey</cp:lastModifiedBy>
  <cp:revision>3</cp:revision>
  <dcterms:modified xsi:type="dcterms:W3CDTF">2021-03-10T07:21:51Z</dcterms:modified>
</cp:coreProperties>
</file>