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1F6538-7D08-48EC-847F-E3E4C49229BB}">
  <a:tblStyle styleId="{491F6538-7D08-48EC-847F-E3E4C49229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041753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041753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041753b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041753b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041753b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041753b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041753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041753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041753b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2041753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041753b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041753b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041753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041753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041753b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041753b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041753b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041753b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041753b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041753b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041753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041753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041753b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2041753b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0541f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20541f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0541fc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0541fc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0541fc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0541fc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20541fc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20541fc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04175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04175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041753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041753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041753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041753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041753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041753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041753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041753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041753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041753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041753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041753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 sz="1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ошибок</a:t>
            </a:r>
            <a:endParaRPr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в блоке try генерируется исключение, finally-блок выполняется после блока catch.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Если исключение не генерируется — после блока try.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Правильный порядок определения: try-catch-finally.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Блок catch может отсутствовать при наличии блока finally.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and System.exit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System.exit прерывает выполнение Java-процесса.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Блок finally не выполняется после вызова System.exit.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System.exit(0);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 finally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will not execute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ресурсами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Texture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int handle;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Texture(String path)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handle = allocateTexture(path);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close()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freeTexture(handle);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ресурсами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Texture texture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texture = new Texture(“tree.png”);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use texture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texture.close(); // free texture 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java.lang.AutoCloseable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Texture </a:t>
            </a:r>
            <a:r>
              <a:rPr lang="en">
                <a:highlight>
                  <a:srgbClr val="FFF2CC"/>
                </a:highlight>
              </a:rPr>
              <a:t>implements AutoCloseable</a:t>
            </a:r>
            <a:r>
              <a:rPr lang="en"/>
              <a:t>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@Override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close()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freeTexture(handle);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try-with-resources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(Texture texture = new Texture(“tree.png”))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use texture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finally {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if (texture != null)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	texture.close();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try-with-resources применим ко всем типам, реализующим интерфейс AutoCloseable.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исключений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038" y="945000"/>
            <a:ext cx="3851922" cy="38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исключений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— ошибка виртуальной машины, приложение не должно предпринимать попыток обработать исключения типа Error.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Обрабатываемые (checked) исключения (Exception, но не RuntimeException) — подчиняются правилу “handle or declare”.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Необрабатываемые (unchecked) исключения.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Правило “handle or declare”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обязан либо обработать исключение (handle) либо передать на вышестоящий уровень (declare).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boolean deleteCache()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Path path = Paths.get(“cache.txt”);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Files.delete(path);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(IOException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ошибок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Неправильный индекс при работе с массивом.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Ошибка доступа к ресурсу: файл не существует, сервер не отвечает, ошибка аутентификации.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Ошибки VM: переполнение стека, исчерпание памяти, и т.п.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Пользовательские ошибки.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deleteCache()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throws IOException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Path path = Paths.get(“cache.txt”);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Files.delete(path);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исключений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434343"/>
                </a:solidFill>
              </a:rPr>
              <a:t>Что нужно помнить о типах исключений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204" name="Google Shape;204;p3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{491F6538-7D08-48EC-847F-E3E4C49229BB}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 to catch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Must handle or declare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Error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Нет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Нет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Unchecked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Да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Нет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Checked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Да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Да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trace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Main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	public static void main(String[] args)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		fail();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	public static void fail()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		int[] array = new int[3];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		array[4]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 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11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trace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Exception in thread "main" java.lang.ArrayIndexOutOfBoundsException: 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at Main.fail(Main.java:9)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at Main.main(Main.java:4)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Антипаттерн обработки исключений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Пустой catch-блок — не решение проблемы, а уход от нее.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doSomeMagic()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some complex logic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catch (Exception e) 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Исключения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сигнализации об ошибках в Java используются специальные объекты — исключения.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setMonth(int month)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throws 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 (month &lt; 0 || month &gt; 12)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new Exception(“Month should be between 1 and 12”);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this.month = 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исключений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Ключевое слово </a:t>
            </a:r>
            <a:r>
              <a:rPr lang="en">
                <a:highlight>
                  <a:srgbClr val="FFF2CC"/>
                </a:highlight>
              </a:rPr>
              <a:t>throw</a:t>
            </a:r>
            <a:r>
              <a:rPr lang="en"/>
              <a:t> сигнализирует, что: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обработка текущего метода должна быть остановлена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вызывающий метод должен обработать сгенерированное исключение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Так как работа метода прерывается, возвращаемое значение отсутствует.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alwaysThrow()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throw new Exception(“I like to throw!”);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7; // never happens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исключений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обработки исключений используется конструкция try-catch.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alwaysIgnore()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result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result = alwaysThrow();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I don’t care you throw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result is always 0 here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исключений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statements that can throw an exception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catch (exception_type identifier)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statements that run if exception_type is thrown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in a try block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Блок try прерывается при генерации первого исключения.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Блок catch выполняется, если в блоке try было сгенениновано исключение указанного типа.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Фигурные скобки обязательны.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authenticate(user);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(AuthenticationException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invalid user credentials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(IOException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report service unavailable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Может выполниться только один из catch-блоков.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Порядок следования важен, т.к. типы исключений проверяются именно в этом порядке.</a:t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разных типов исключений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разных типов исключений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authenticate(user);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(AuthenticationException | IOException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handle both types in a same way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protected 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catch (Exception 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exception handler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finally block: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always executes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