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Raleway" panose="020B0503030101060003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b85ff48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b85ff48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b85ff4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b85ff4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b85ff48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b85ff48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b85ff4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b85ff4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6e95cc0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6e95cc0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b85ff4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b85ff4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b85ff4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b85ff4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b85ff4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b85ff48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b85ff4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b85ff4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b85ff48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b85ff48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6e95cc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6e95cc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b85ff4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b85ff48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b85ff48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b85ff48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b85ff4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b85ff48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b85ff4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b85ff4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b85ff48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b85ff48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b85ff48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b85ff48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b85ff48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b85ff48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b85ff48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b85ff48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b85ff48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b85ff48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b85ff48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8b85ff48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b85ff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b85ff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b85ff48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b85ff48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b85ff48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b85ff48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b85ff48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b85ff48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b85ff48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b85ff48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b85ff48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b85ff48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b85ff48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b85ff48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b85ff4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b85ff48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8b85ff48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8b85ff48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b85ff4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b85ff4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b85ff4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b85ff4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6e95cc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6e95cc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b85ff48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b85ff48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b85ff4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b85ff4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b85ff4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b85ff4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b85ff4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b85ff4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6e95cc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6e95cc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b85ff4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b85ff4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базами данных. Часть II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Загрузка класса драйвера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 использованием класса драйвера к конкретной СУБД его необходимо загрузить в память JVM. Сделать это можно несколькими способами.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Инстанцировать экземпляр класса драйвера: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Driver driver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com.mysql.jdbc.Driver()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Загрузить класс динамически с помощью вызова Class.forName: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Class.forName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(“com.mysql.jdbc.Driver”);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Закрытие соединения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 окончания работы с соединением, его необходимо закрывать. Это позволит драйверу СУБД освободить ресурсы.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Connection реализует интерфейс AutoCloseable, поэтому можно пользоваться конструкцией try with resources.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(Connection connection = DriverManager.getConnection(connectionUrl))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выполнение запроса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Пулы соединений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Открытие нового соединения к базе данных — “тяжелая” операция. Часто в работе с базами данных применяется техника “пулов соединений”.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При закрытии соединения оно не уничтожается, но помечается как свободное, что позволяет предоставить его по следующему запросу без необходимости заново конструировать запрос.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API: Запросы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Выражения соответствуют запросам к базам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Базовый класс для выражений: </a:t>
            </a:r>
            <a:r>
              <a:rPr lang="en">
                <a:highlight>
                  <a:srgbClr val="FFF2CC"/>
                </a:highlight>
              </a:rPr>
              <a:t>java.sql.Statement</a:t>
            </a:r>
            <a:r>
              <a:rPr lang="en"/>
              <a:t>. Основные методы выполнения запросов: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 executeQuery(String sql)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execute(String sql)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 getResultSet()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executeUpdate(String sql) throws SQLException;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Запросы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Выборка всех фигур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(Statement statement = connection.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createStatement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hasResult =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(“SELECT * FROM Figure”);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(hasResult)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try (ResultSet result =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getResultSet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while (result.next())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int id = result.getInt(“id”);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String shape = result.getString(“shape”);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String color = result.getString(“color”);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Выборка всех фигур (executeQuery)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(Statement statement = connection.createStatement())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try (ResultSet result =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executeQuery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(“SELECT * FROM Figure”))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while (result.next())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int id = result.getInt(“id”);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String shape = result.getString(“shape”);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String color = result.getString(“color”);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Один Statement — один запрос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В каждый момент времени один Statement связан только с одним результатом выполнения. Вызов любого из методов executeX автоматически закрывает предыдущий ResultSet.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Параметризированные запросы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java.sql.PreparedStatement позволяет определить выражение, пригодное для </a:t>
            </a:r>
            <a:r>
              <a:rPr lang="en">
                <a:highlight>
                  <a:srgbClr val="FFF2CC"/>
                </a:highlight>
              </a:rPr>
              <a:t>повторного использования</a:t>
            </a:r>
            <a:r>
              <a:rPr lang="en"/>
              <a:t> с различными наборами значений параметров.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Для задания параметров в тексте запросов используются </a:t>
            </a:r>
            <a:r>
              <a:rPr lang="en">
                <a:highlight>
                  <a:srgbClr val="FFF2CC"/>
                </a:highlight>
              </a:rPr>
              <a:t>маркеры</a:t>
            </a:r>
            <a:r>
              <a:rPr lang="en"/>
              <a:t>: знаки вопроса.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Figure 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f.shape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AND f.color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Параметры в таких запросах адресуются порядковым номером маркера в строке запроса (начиная с 1).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Параметризированные запросы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Figure 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f.shape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AND f.color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этом запросе два параметра: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Форма фигуры с порядковым номером 1.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Цвет с порядковым номером 2.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Выборка фигур с заданным цветом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color = “красный”;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sql = “SELECT * FROM Figure WHERE color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(PreparedStatement statement = connection.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prepareStatement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(sql))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setString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try (ResultSet result =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executeQuery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while (result.next())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int id = result.getInt(“id”);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String shape = result.getString(“shape”);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Изменение цвета заданной фигуры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id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color = “зеленый”;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sql = “UPDATE Figure SET color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WHERE id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(PreparedStatement statement = connection.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prepareStatement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(sql))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setString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color);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setInt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(2, id);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statement.executeUpdate();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Вызов хранимых процедур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Хранимые процедуры в SQL поддерживают параметры типов IN/OUT/INOUT.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java.sql.PreparedStatement не позволяет задавать параметры режима OUT.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Для этих целей используется </a:t>
            </a:r>
            <a:r>
              <a:rPr lang="en">
                <a:highlight>
                  <a:srgbClr val="FFF2CC"/>
                </a:highlight>
              </a:rPr>
              <a:t>java.sql.CallableStatement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sql = “call get_default_color(?)”;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(CallableStatement statement = connection.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prepareCall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(sql))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registerOutParameter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Types.VARCHAR);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statement.execute();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defaultColor = statement.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getString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API: Курсоры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Навигация по выборке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absolute(int row)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relative( int rows 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first()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last()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next()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previous()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 курсора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ResultSet.TYPE_FORWARD_ONLY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Навигация по выборке допустима </a:t>
            </a:r>
            <a:r>
              <a:rPr lang="en">
                <a:highlight>
                  <a:srgbClr val="FFF2CC"/>
                </a:highlight>
              </a:rPr>
              <a:t>только вперед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ResultSet.TYPE_SCROLL_INSENSITIVE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Навигация по выборке </a:t>
            </a:r>
            <a:r>
              <a:rPr lang="en">
                <a:highlight>
                  <a:srgbClr val="FFF2CC"/>
                </a:highlight>
              </a:rPr>
              <a:t>не учитывает</a:t>
            </a:r>
            <a:r>
              <a:rPr lang="en"/>
              <a:t> изменения, внесенные после выполнения запроса, связанного с выборкой.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ResultSet.TYPE_SCROLL_SENSITIVE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Навигация по выборке </a:t>
            </a:r>
            <a:r>
              <a:rPr lang="en">
                <a:highlight>
                  <a:srgbClr val="FFF2CC"/>
                </a:highlight>
              </a:rPr>
              <a:t>учитывает</a:t>
            </a:r>
            <a:r>
              <a:rPr lang="en"/>
              <a:t> изменения, внесенные после выполнения запроса, связанного с выборкой.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данными выборки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не изменяют бд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getInt(int columnIndex)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getInt(String columnLabel)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updateInt(int columnIndex, int x)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updateInt(String columnLabel, int x)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moveToInsertRow()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изменяют бд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updateRow()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insertRow()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deleteRow() throws SQLException;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Режим доступа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ResultSet.CONCUR_READ_ONLY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Допускается </a:t>
            </a:r>
            <a:r>
              <a:rPr lang="en">
                <a:highlight>
                  <a:srgbClr val="FFF2CC"/>
                </a:highlight>
              </a:rPr>
              <a:t>только чтение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ResultSet.CONCUR_UPDATABLE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Допускается </a:t>
            </a:r>
            <a:r>
              <a:rPr lang="en">
                <a:highlight>
                  <a:srgbClr val="FFF2CC"/>
                </a:highlight>
              </a:rPr>
              <a:t>чтение и запись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 курсора и режим доступа задаются при создании запроса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Statement statement = connection.createStatement(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ResultSet.TYPE_SCROLL_INSENSITIVE,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ResultSet.CONCUR_READ_ONLY);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Кажется, что с ResultSet много возни...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Database Connectivity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— API, определяющий интерфейсы доступа к реляционным базам данных с целью извлечения и модификации данных таблиц (отношений).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Java SE не входят реализации JDBC. Для работы с конкретной СУБД требуется включить </a:t>
            </a:r>
            <a:r>
              <a:rPr lang="en">
                <a:highlight>
                  <a:srgbClr val="FFF2CC"/>
                </a:highlight>
              </a:rPr>
              <a:t>JDBC-драйвер</a:t>
            </a:r>
            <a:r>
              <a:rPr lang="en"/>
              <a:t> этой СУБД в качестве зависимости приложения.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Представление данных в Java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Java мы работаем с классами, пользоваться в логике наборами ResultSet неудобно.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Отношения хорошо представимы в виде классов.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POJO — Plain Old Java Object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Figure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id;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shape;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getters and setters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— Data Access Object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FigureDao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create(Figure figure)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// insert a new row into a 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Figure read(int id)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// convert table row to a Figure class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update(Figure figure)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// update table row from a given class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delete(Figure figure)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// delete row from a 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Если мы реализуем FigureDao, то в дальнейшем в программе нам больше не придется заботиться о работе с базой данных.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POJO для отношения Sign</a:t>
            </a:r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Sign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id;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Figure figure; // foreign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label;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getters and setters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для отношения Sign</a:t>
            </a:r>
            <a:endParaRPr/>
          </a:p>
        </p:txBody>
      </p:sp>
      <p:sp>
        <p:nvSpPr>
          <p:cNvPr id="287" name="Google Shape;287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реализации SignDao мы получим код, очень похожий на FaigureDao.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Программисты очень не любят писать несколько раз похожий код.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случае с большими базами данных отношений, а соответственно, и DAO-классов может быть очень много.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помощь приходят ORM-библиотеки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ORM — Object-Relationship Mapping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Библиотека (или фреймворк), задачей которой является автоматизация (через статическую генерацию или механизмы интроспекции) преобразований Java-классов в кортежи отношений базы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 сути ORM нужен для того, чтобы получить DAO-классы всех отношений без необходимости реализовывать эти классы вручную.</a:t>
            </a:r>
            <a:endParaRPr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3649975"/>
            <a:ext cx="3549275" cy="9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175" y="3859025"/>
            <a:ext cx="232497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requery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Figure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@Key @Generated int getId();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getShape();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getColor();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Result&lt;Figure&gt; figures =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.select(Figure.class)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.where(Figure.COLOR.equal(“зеленый”))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.orderBy(Figure.SHAPE)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.get();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JDBC API (Java) + JDBC драйвер (сторонняя библиотека)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не всегда хорошо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API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Задача JDBC API — предоставить набор интерфейсов и классов для выполнения SQL запросов к реляционным базам данных.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драйвер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Задача JDBC драйвера — преобразовать методы приложения Java в протокол, специфичный для конкретной СУБД.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API: Соединения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соединения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Любой запрос к базе данных выполняется в рамках соединения, которое предоставляет JDBC драйвер СУБД.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connectionUrl = “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jdbc:mysql://localhost:3306/navigation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”;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 connection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DriverManager.getConnection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(connectionUrl,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“login”, “password”);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Строка подключения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строке подключения DriverManager определяет, драйвер какой СУБД необходимо использовать.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jdbc:mysql://localhost:3306/navigation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Интерфейс доступа: JDBC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Тип СУБД: MySQL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Хост: localhost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Порт: 3306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Название бд: navigation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Microsoft Macintosh PowerPoint</Application>
  <PresentationFormat>Экран (16:9)</PresentationFormat>
  <Paragraphs>232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Raleway</vt:lpstr>
      <vt:lpstr>Courier New</vt:lpstr>
      <vt:lpstr>Consolas</vt:lpstr>
      <vt:lpstr>Lato</vt:lpstr>
      <vt:lpstr>Arial</vt:lpstr>
      <vt:lpstr>Streamline Modified</vt:lpstr>
      <vt:lpstr>Работа с базами данных. Часть II</vt:lpstr>
      <vt:lpstr>JDBC</vt:lpstr>
      <vt:lpstr>Java Database Connectivity</vt:lpstr>
      <vt:lpstr>JDBC</vt:lpstr>
      <vt:lpstr>JDBC API</vt:lpstr>
      <vt:lpstr>JDBC драйвер</vt:lpstr>
      <vt:lpstr>JDBC API: Соединения</vt:lpstr>
      <vt:lpstr>Создание соединения</vt:lpstr>
      <vt:lpstr>Строка подключения</vt:lpstr>
      <vt:lpstr>Загрузка класса драйвера</vt:lpstr>
      <vt:lpstr>Закрытие соединения</vt:lpstr>
      <vt:lpstr>Пулы соединений</vt:lpstr>
      <vt:lpstr>JDBC API: Запросы</vt:lpstr>
      <vt:lpstr>Запросы</vt:lpstr>
      <vt:lpstr>Пример. Выборка всех фигур</vt:lpstr>
      <vt:lpstr>Пример. Выборка всех фигур (executeQuery)</vt:lpstr>
      <vt:lpstr>Один Statement — один запрос</vt:lpstr>
      <vt:lpstr>Параметризированные запросы</vt:lpstr>
      <vt:lpstr>Параметризированные запросы</vt:lpstr>
      <vt:lpstr>Пример. Выборка фигур с заданным цветом</vt:lpstr>
      <vt:lpstr>Пример. Изменение цвета заданной фигуры</vt:lpstr>
      <vt:lpstr>Вызов хранимых процедур</vt:lpstr>
      <vt:lpstr>JDBC API: Курсоры</vt:lpstr>
      <vt:lpstr>Навигация по выборке</vt:lpstr>
      <vt:lpstr>Тип курсора</vt:lpstr>
      <vt:lpstr>Работа с данными выборки</vt:lpstr>
      <vt:lpstr>Режим доступа</vt:lpstr>
      <vt:lpstr>Тип курсора и режим доступа задаются при создании запроса</vt:lpstr>
      <vt:lpstr>Кажется, что с ResultSet много возни...</vt:lpstr>
      <vt:lpstr>ORM</vt:lpstr>
      <vt:lpstr>Представление данных в Java</vt:lpstr>
      <vt:lpstr>Figure POJO — Plain Old Java Object</vt:lpstr>
      <vt:lpstr>DAO — Data Access Object</vt:lpstr>
      <vt:lpstr>Презентация PowerPoint</vt:lpstr>
      <vt:lpstr>POJO для отношения Sign</vt:lpstr>
      <vt:lpstr>DAO для отношения Sign</vt:lpstr>
      <vt:lpstr>На помощь приходят ORM-библиотеки</vt:lpstr>
      <vt:lpstr>ORM</vt:lpstr>
      <vt:lpstr>Пример использования requery</vt:lpstr>
      <vt:lpstr>ORM не всегда хорошо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данных. Часть II</dc:title>
  <cp:lastModifiedBy>Altaev Andrey</cp:lastModifiedBy>
  <cp:revision>1</cp:revision>
  <dcterms:modified xsi:type="dcterms:W3CDTF">2020-12-02T03:41:50Z</dcterms:modified>
</cp:coreProperties>
</file>