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2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80" r:id="rId23"/>
    <p:sldId id="281" r:id="rId24"/>
    <p:sldId id="283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A1F993-89DF-41E2-8B96-2549C0EDC21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07D0986-AC39-4925-99CE-7AECEFAF59D7}">
      <dgm:prSet phldrT="[Текст]"/>
      <dgm:spPr>
        <a:ln w="1905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Nested classes</a:t>
          </a:r>
          <a:endParaRPr lang="ru-RU" dirty="0"/>
        </a:p>
      </dgm:t>
    </dgm:pt>
    <dgm:pt modelId="{986E1262-FF6B-46AF-8D7F-22A00449B008}" type="parTrans" cxnId="{5B089D6F-E3C4-4AF7-B287-B1FCDAE1499B}">
      <dgm:prSet/>
      <dgm:spPr/>
      <dgm:t>
        <a:bodyPr/>
        <a:lstStyle/>
        <a:p>
          <a:endParaRPr lang="ru-RU"/>
        </a:p>
      </dgm:t>
    </dgm:pt>
    <dgm:pt modelId="{805A1111-594D-4317-AC41-E855096A1C44}" type="sibTrans" cxnId="{5B089D6F-E3C4-4AF7-B287-B1FCDAE1499B}">
      <dgm:prSet/>
      <dgm:spPr/>
      <dgm:t>
        <a:bodyPr/>
        <a:lstStyle/>
        <a:p>
          <a:endParaRPr lang="ru-RU"/>
        </a:p>
      </dgm:t>
    </dgm:pt>
    <dgm:pt modelId="{9162A0B4-9452-48C8-835E-AD3B9D3A6F3C}">
      <dgm:prSet phldrT="[Текст]"/>
      <dgm:spPr>
        <a:ln w="1905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Inner classes</a:t>
          </a:r>
          <a:endParaRPr lang="ru-RU" dirty="0"/>
        </a:p>
      </dgm:t>
    </dgm:pt>
    <dgm:pt modelId="{96C63EB3-9117-4B4E-922F-B227DB9BFA93}" type="parTrans" cxnId="{1E00020C-661F-47E1-8673-BBBF740EBC78}">
      <dgm:prSet/>
      <dgm:spPr/>
      <dgm:t>
        <a:bodyPr/>
        <a:lstStyle/>
        <a:p>
          <a:endParaRPr lang="ru-RU"/>
        </a:p>
      </dgm:t>
    </dgm:pt>
    <dgm:pt modelId="{62361441-9D42-4C50-827A-8E5D65534992}" type="sibTrans" cxnId="{1E00020C-661F-47E1-8673-BBBF740EBC78}">
      <dgm:prSet/>
      <dgm:spPr/>
      <dgm:t>
        <a:bodyPr/>
        <a:lstStyle/>
        <a:p>
          <a:endParaRPr lang="ru-RU"/>
        </a:p>
      </dgm:t>
    </dgm:pt>
    <dgm:pt modelId="{92EDC6B0-9F38-4531-97AC-845709D12BE3}">
      <dgm:prSet phldrT="[Текст]"/>
      <dgm:spPr>
        <a:ln w="1905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Inner classes</a:t>
          </a:r>
          <a:endParaRPr lang="ru-RU" dirty="0"/>
        </a:p>
      </dgm:t>
    </dgm:pt>
    <dgm:pt modelId="{32F444B1-8B42-4DE4-9E87-2F5846E6BECD}" type="parTrans" cxnId="{339CEB6D-46F1-4A83-AD2B-124F9A6C98CD}">
      <dgm:prSet/>
      <dgm:spPr/>
      <dgm:t>
        <a:bodyPr/>
        <a:lstStyle/>
        <a:p>
          <a:endParaRPr lang="ru-RU"/>
        </a:p>
      </dgm:t>
    </dgm:pt>
    <dgm:pt modelId="{70525C0D-B224-4878-B4F0-78303E191B10}" type="sibTrans" cxnId="{339CEB6D-46F1-4A83-AD2B-124F9A6C98CD}">
      <dgm:prSet/>
      <dgm:spPr/>
      <dgm:t>
        <a:bodyPr/>
        <a:lstStyle/>
        <a:p>
          <a:endParaRPr lang="ru-RU"/>
        </a:p>
      </dgm:t>
    </dgm:pt>
    <dgm:pt modelId="{ACC0B697-9964-4A0F-B5E5-0FADDF44064F}">
      <dgm:prSet phldrT="[Текст]"/>
      <dgm:spPr>
        <a:ln w="1905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Method local inner classes</a:t>
          </a:r>
          <a:endParaRPr lang="ru-RU" dirty="0"/>
        </a:p>
      </dgm:t>
    </dgm:pt>
    <dgm:pt modelId="{ACEBE3AB-4DAB-4139-86CA-C701DF8FE70C}" type="parTrans" cxnId="{FF721B95-A4DA-4C5A-9D8B-EC8B90F2D221}">
      <dgm:prSet/>
      <dgm:spPr/>
      <dgm:t>
        <a:bodyPr/>
        <a:lstStyle/>
        <a:p>
          <a:endParaRPr lang="ru-RU"/>
        </a:p>
      </dgm:t>
    </dgm:pt>
    <dgm:pt modelId="{965C0A18-B61B-448B-B42A-FE7F8D833001}" type="sibTrans" cxnId="{FF721B95-A4DA-4C5A-9D8B-EC8B90F2D221}">
      <dgm:prSet/>
      <dgm:spPr/>
      <dgm:t>
        <a:bodyPr/>
        <a:lstStyle/>
        <a:p>
          <a:endParaRPr lang="ru-RU"/>
        </a:p>
      </dgm:t>
    </dgm:pt>
    <dgm:pt modelId="{3E0C15F7-B0E9-46F4-8D5B-AD39F616E3E4}">
      <dgm:prSet phldrT="[Текст]"/>
      <dgm:spPr>
        <a:ln w="1905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Static nested classes</a:t>
          </a:r>
          <a:endParaRPr lang="ru-RU" dirty="0"/>
        </a:p>
      </dgm:t>
    </dgm:pt>
    <dgm:pt modelId="{DA0A5FA6-89B6-4572-AAB9-15F60BDF7D91}" type="parTrans" cxnId="{546F5785-4F29-4AA5-9B99-E8C84136A540}">
      <dgm:prSet/>
      <dgm:spPr/>
      <dgm:t>
        <a:bodyPr/>
        <a:lstStyle/>
        <a:p>
          <a:endParaRPr lang="ru-RU"/>
        </a:p>
      </dgm:t>
    </dgm:pt>
    <dgm:pt modelId="{8F1BAE82-1740-4230-BC55-64E9BCFF28A8}" type="sibTrans" cxnId="{546F5785-4F29-4AA5-9B99-E8C84136A540}">
      <dgm:prSet/>
      <dgm:spPr/>
      <dgm:t>
        <a:bodyPr/>
        <a:lstStyle/>
        <a:p>
          <a:endParaRPr lang="ru-RU"/>
        </a:p>
      </dgm:t>
    </dgm:pt>
    <dgm:pt modelId="{FEE625A9-1E6D-424D-9710-5F0164EF426F}">
      <dgm:prSet phldrT="[Текст]"/>
      <dgm:spPr>
        <a:ln w="1905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Anonymous inner classes</a:t>
          </a:r>
          <a:endParaRPr lang="ru-RU" dirty="0"/>
        </a:p>
      </dgm:t>
    </dgm:pt>
    <dgm:pt modelId="{94F73A3B-0DF8-4B6F-93AB-5BAEAE6BC4E3}" type="parTrans" cxnId="{4A2EDED8-62A0-410A-914F-E6497E8D2D9E}">
      <dgm:prSet/>
      <dgm:spPr/>
      <dgm:t>
        <a:bodyPr/>
        <a:lstStyle/>
        <a:p>
          <a:endParaRPr lang="ru-RU"/>
        </a:p>
      </dgm:t>
    </dgm:pt>
    <dgm:pt modelId="{ACA485C8-FC51-45BF-A887-8006C57E7B81}" type="sibTrans" cxnId="{4A2EDED8-62A0-410A-914F-E6497E8D2D9E}">
      <dgm:prSet/>
      <dgm:spPr/>
      <dgm:t>
        <a:bodyPr/>
        <a:lstStyle/>
        <a:p>
          <a:endParaRPr lang="ru-RU"/>
        </a:p>
      </dgm:t>
    </dgm:pt>
    <dgm:pt modelId="{88A37F23-C244-46E3-9D16-558B3DAE54A6}" type="pres">
      <dgm:prSet presAssocID="{CAA1F993-89DF-41E2-8B96-2549C0EDC2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08B6184-80B8-44B4-9553-682AC9C7FF72}" type="pres">
      <dgm:prSet presAssocID="{607D0986-AC39-4925-99CE-7AECEFAF59D7}" presName="hierRoot1" presStyleCnt="0"/>
      <dgm:spPr/>
    </dgm:pt>
    <dgm:pt modelId="{0DA466DF-F69B-4208-ABD0-DEF0ECF5B1CA}" type="pres">
      <dgm:prSet presAssocID="{607D0986-AC39-4925-99CE-7AECEFAF59D7}" presName="composite" presStyleCnt="0"/>
      <dgm:spPr/>
    </dgm:pt>
    <dgm:pt modelId="{4B9BED84-9970-4D40-9E8A-C054D6AB3361}" type="pres">
      <dgm:prSet presAssocID="{607D0986-AC39-4925-99CE-7AECEFAF59D7}" presName="background" presStyleLbl="node0" presStyleIdx="0" presStyleCnt="1"/>
      <dgm:spPr>
        <a:solidFill>
          <a:schemeClr val="bg2"/>
        </a:solidFill>
        <a:ln>
          <a:noFill/>
        </a:ln>
      </dgm:spPr>
    </dgm:pt>
    <dgm:pt modelId="{6D2F994F-8E12-4161-A940-76C83168D12D}" type="pres">
      <dgm:prSet presAssocID="{607D0986-AC39-4925-99CE-7AECEFAF59D7}" presName="text" presStyleLbl="fgAcc0" presStyleIdx="0" presStyleCnt="1" custLinFactNeighborX="-73071" custLinFactNeighborY="-979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28D5968-DA68-43AB-91F9-3EB61B2C9913}" type="pres">
      <dgm:prSet presAssocID="{607D0986-AC39-4925-99CE-7AECEFAF59D7}" presName="hierChild2" presStyleCnt="0"/>
      <dgm:spPr/>
    </dgm:pt>
    <dgm:pt modelId="{CB605183-177C-4E00-8709-2DDC69B40D6C}" type="pres">
      <dgm:prSet presAssocID="{96C63EB3-9117-4B4E-922F-B227DB9BFA93}" presName="Name10" presStyleLbl="parChTrans1D2" presStyleIdx="0" presStyleCnt="2"/>
      <dgm:spPr/>
      <dgm:t>
        <a:bodyPr/>
        <a:lstStyle/>
        <a:p>
          <a:endParaRPr lang="ru-RU"/>
        </a:p>
      </dgm:t>
    </dgm:pt>
    <dgm:pt modelId="{D39E4ACE-CBD6-40F4-8512-3869177009C9}" type="pres">
      <dgm:prSet presAssocID="{9162A0B4-9452-48C8-835E-AD3B9D3A6F3C}" presName="hierRoot2" presStyleCnt="0"/>
      <dgm:spPr/>
    </dgm:pt>
    <dgm:pt modelId="{E3F6C61F-AB5D-4258-8DDF-EB1651B4CEB8}" type="pres">
      <dgm:prSet presAssocID="{9162A0B4-9452-48C8-835E-AD3B9D3A6F3C}" presName="composite2" presStyleCnt="0"/>
      <dgm:spPr/>
    </dgm:pt>
    <dgm:pt modelId="{A03F5750-48D5-4FA0-A676-42B381ED66BD}" type="pres">
      <dgm:prSet presAssocID="{9162A0B4-9452-48C8-835E-AD3B9D3A6F3C}" presName="background2" presStyleLbl="node2" presStyleIdx="0" presStyleCnt="2"/>
      <dgm:spPr>
        <a:solidFill>
          <a:schemeClr val="bg2"/>
        </a:solidFill>
      </dgm:spPr>
    </dgm:pt>
    <dgm:pt modelId="{25A1CAEE-2F05-4776-917D-D3E56B853E16}" type="pres">
      <dgm:prSet presAssocID="{9162A0B4-9452-48C8-835E-AD3B9D3A6F3C}" presName="text2" presStyleLbl="fgAcc2" presStyleIdx="0" presStyleCnt="2" custLinFactX="-72947" custLinFactNeighborX="-100000" custLinFactNeighborY="-4363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3EBDBF2-DC57-4D73-8816-4F4A6FE6F0D7}" type="pres">
      <dgm:prSet presAssocID="{9162A0B4-9452-48C8-835E-AD3B9D3A6F3C}" presName="hierChild3" presStyleCnt="0"/>
      <dgm:spPr/>
    </dgm:pt>
    <dgm:pt modelId="{873008EC-C1E6-46A4-974D-0E8E16CBB2DB}" type="pres">
      <dgm:prSet presAssocID="{32F444B1-8B42-4DE4-9E87-2F5846E6BECD}" presName="Name17" presStyleLbl="parChTrans1D3" presStyleIdx="0" presStyleCnt="3"/>
      <dgm:spPr/>
      <dgm:t>
        <a:bodyPr/>
        <a:lstStyle/>
        <a:p>
          <a:endParaRPr lang="ru-RU"/>
        </a:p>
      </dgm:t>
    </dgm:pt>
    <dgm:pt modelId="{A69ED6D1-EAA5-4F48-9BD5-6964D14B4DFC}" type="pres">
      <dgm:prSet presAssocID="{92EDC6B0-9F38-4531-97AC-845709D12BE3}" presName="hierRoot3" presStyleCnt="0"/>
      <dgm:spPr/>
    </dgm:pt>
    <dgm:pt modelId="{70B09D54-1AC6-4451-9B1A-FF8CE4758289}" type="pres">
      <dgm:prSet presAssocID="{92EDC6B0-9F38-4531-97AC-845709D12BE3}" presName="composite3" presStyleCnt="0"/>
      <dgm:spPr/>
    </dgm:pt>
    <dgm:pt modelId="{A3E4DB32-2D71-4894-9E2E-0E1BC1E03709}" type="pres">
      <dgm:prSet presAssocID="{92EDC6B0-9F38-4531-97AC-845709D12BE3}" presName="background3" presStyleLbl="node3" presStyleIdx="0" presStyleCnt="3"/>
      <dgm:spPr>
        <a:solidFill>
          <a:schemeClr val="bg2"/>
        </a:solidFill>
      </dgm:spPr>
    </dgm:pt>
    <dgm:pt modelId="{C1109D8D-8A05-4BDF-8E98-8E3A60EF771B}" type="pres">
      <dgm:prSet presAssocID="{92EDC6B0-9F38-4531-97AC-845709D12BE3}" presName="text3" presStyleLbl="fgAcc3" presStyleIdx="0" presStyleCnt="3" custLinFactX="-16321" custLinFactNeighborX="-100000" custLinFactNeighborY="-2729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5AC0134-7AE0-4E6C-822D-9CA544AA0EA5}" type="pres">
      <dgm:prSet presAssocID="{92EDC6B0-9F38-4531-97AC-845709D12BE3}" presName="hierChild4" presStyleCnt="0"/>
      <dgm:spPr/>
    </dgm:pt>
    <dgm:pt modelId="{AB65105C-EC42-49D5-99D6-418005E095D5}" type="pres">
      <dgm:prSet presAssocID="{ACEBE3AB-4DAB-4139-86CA-C701DF8FE70C}" presName="Name17" presStyleLbl="parChTrans1D3" presStyleIdx="1" presStyleCnt="3"/>
      <dgm:spPr/>
      <dgm:t>
        <a:bodyPr/>
        <a:lstStyle/>
        <a:p>
          <a:endParaRPr lang="ru-RU"/>
        </a:p>
      </dgm:t>
    </dgm:pt>
    <dgm:pt modelId="{E9009F79-4BEF-4413-9E3C-2D6981F26561}" type="pres">
      <dgm:prSet presAssocID="{ACC0B697-9964-4A0F-B5E5-0FADDF44064F}" presName="hierRoot3" presStyleCnt="0"/>
      <dgm:spPr/>
    </dgm:pt>
    <dgm:pt modelId="{C209DC2F-A066-4D25-8081-3A2FFD75CF7A}" type="pres">
      <dgm:prSet presAssocID="{ACC0B697-9964-4A0F-B5E5-0FADDF44064F}" presName="composite3" presStyleCnt="0"/>
      <dgm:spPr/>
    </dgm:pt>
    <dgm:pt modelId="{89D7E752-C394-496D-8935-2F82EA7FA8A1}" type="pres">
      <dgm:prSet presAssocID="{ACC0B697-9964-4A0F-B5E5-0FADDF44064F}" presName="background3" presStyleLbl="node3" presStyleIdx="1" presStyleCnt="3"/>
      <dgm:spPr>
        <a:solidFill>
          <a:schemeClr val="bg2"/>
        </a:solidFill>
      </dgm:spPr>
    </dgm:pt>
    <dgm:pt modelId="{F6294FCD-619B-4345-9222-F0D66CCF5421}" type="pres">
      <dgm:prSet presAssocID="{ACC0B697-9964-4A0F-B5E5-0FADDF44064F}" presName="text3" presStyleLbl="fgAcc3" presStyleIdx="1" presStyleCnt="3" custLinFactX="-10714" custLinFactNeighborX="-100000" custLinFactNeighborY="-2631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6BE33F5-D865-411A-9B0D-EC319CFB3E20}" type="pres">
      <dgm:prSet presAssocID="{ACC0B697-9964-4A0F-B5E5-0FADDF44064F}" presName="hierChild4" presStyleCnt="0"/>
      <dgm:spPr/>
    </dgm:pt>
    <dgm:pt modelId="{F643AE0A-DB67-4B3B-959D-754777AC7AEB}" type="pres">
      <dgm:prSet presAssocID="{94F73A3B-0DF8-4B6F-93AB-5BAEAE6BC4E3}" presName="Name17" presStyleLbl="parChTrans1D3" presStyleIdx="2" presStyleCnt="3"/>
      <dgm:spPr/>
      <dgm:t>
        <a:bodyPr/>
        <a:lstStyle/>
        <a:p>
          <a:endParaRPr lang="ru-RU"/>
        </a:p>
      </dgm:t>
    </dgm:pt>
    <dgm:pt modelId="{356AD0D3-EAC6-4067-B034-E56F6F285C07}" type="pres">
      <dgm:prSet presAssocID="{FEE625A9-1E6D-424D-9710-5F0164EF426F}" presName="hierRoot3" presStyleCnt="0"/>
      <dgm:spPr/>
    </dgm:pt>
    <dgm:pt modelId="{620CB560-0749-433C-AC10-119716D0A09E}" type="pres">
      <dgm:prSet presAssocID="{FEE625A9-1E6D-424D-9710-5F0164EF426F}" presName="composite3" presStyleCnt="0"/>
      <dgm:spPr/>
    </dgm:pt>
    <dgm:pt modelId="{CCDA4850-2EC6-4A3B-8BD1-08927E6419A5}" type="pres">
      <dgm:prSet presAssocID="{FEE625A9-1E6D-424D-9710-5F0164EF426F}" presName="background3" presStyleLbl="node3" presStyleIdx="2" presStyleCnt="3"/>
      <dgm:spPr>
        <a:solidFill>
          <a:schemeClr val="bg2"/>
        </a:solidFill>
      </dgm:spPr>
    </dgm:pt>
    <dgm:pt modelId="{506FBDE2-CEF3-4448-AC78-9F7050BD2FA6}" type="pres">
      <dgm:prSet presAssocID="{FEE625A9-1E6D-424D-9710-5F0164EF426F}" presName="text3" presStyleLbl="fgAcc3" presStyleIdx="2" presStyleCnt="3" custLinFactX="-7702" custLinFactNeighborX="-100000" custLinFactNeighborY="-2629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0326E19-9C06-4D2E-8CC3-7F164E1FD760}" type="pres">
      <dgm:prSet presAssocID="{FEE625A9-1E6D-424D-9710-5F0164EF426F}" presName="hierChild4" presStyleCnt="0"/>
      <dgm:spPr/>
    </dgm:pt>
    <dgm:pt modelId="{9B9CA6E9-5FAF-4E41-95A3-8E4DDCB72E8F}" type="pres">
      <dgm:prSet presAssocID="{DA0A5FA6-89B6-4572-AAB9-15F60BDF7D91}" presName="Name10" presStyleLbl="parChTrans1D2" presStyleIdx="1" presStyleCnt="2"/>
      <dgm:spPr/>
      <dgm:t>
        <a:bodyPr/>
        <a:lstStyle/>
        <a:p>
          <a:endParaRPr lang="ru-RU"/>
        </a:p>
      </dgm:t>
    </dgm:pt>
    <dgm:pt modelId="{A0AB8089-0C4C-4BEC-ABA5-81C3229CB6E8}" type="pres">
      <dgm:prSet presAssocID="{3E0C15F7-B0E9-46F4-8D5B-AD39F616E3E4}" presName="hierRoot2" presStyleCnt="0"/>
      <dgm:spPr/>
    </dgm:pt>
    <dgm:pt modelId="{9D6AD6EC-87C5-4CA0-B9B9-F37857896F36}" type="pres">
      <dgm:prSet presAssocID="{3E0C15F7-B0E9-46F4-8D5B-AD39F616E3E4}" presName="composite2" presStyleCnt="0"/>
      <dgm:spPr/>
    </dgm:pt>
    <dgm:pt modelId="{B411FA35-A572-4A28-9588-89A80DC05EAC}" type="pres">
      <dgm:prSet presAssocID="{3E0C15F7-B0E9-46F4-8D5B-AD39F616E3E4}" presName="background2" presStyleLbl="node2" presStyleIdx="1" presStyleCnt="2"/>
      <dgm:spPr>
        <a:solidFill>
          <a:schemeClr val="bg2"/>
        </a:solidFill>
      </dgm:spPr>
    </dgm:pt>
    <dgm:pt modelId="{6D762155-4C54-42D0-AEB6-ECD603E4E0F1}" type="pres">
      <dgm:prSet presAssocID="{3E0C15F7-B0E9-46F4-8D5B-AD39F616E3E4}" presName="text2" presStyleLbl="fgAcc2" presStyleIdx="1" presStyleCnt="2" custLinFactNeighborX="86495" custLinFactNeighborY="-3755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C4BC302-7182-4C2F-ACD2-E5EE253BE997}" type="pres">
      <dgm:prSet presAssocID="{3E0C15F7-B0E9-46F4-8D5B-AD39F616E3E4}" presName="hierChild3" presStyleCnt="0"/>
      <dgm:spPr/>
    </dgm:pt>
  </dgm:ptLst>
  <dgm:cxnLst>
    <dgm:cxn modelId="{BB5AC8EC-14D3-4687-AA78-3DF799191CE0}" type="presOf" srcId="{607D0986-AC39-4925-99CE-7AECEFAF59D7}" destId="{6D2F994F-8E12-4161-A940-76C83168D12D}" srcOrd="0" destOrd="0" presId="urn:microsoft.com/office/officeart/2005/8/layout/hierarchy1"/>
    <dgm:cxn modelId="{FFCDD42F-B35B-4041-BD07-EB489C8D7F39}" type="presOf" srcId="{ACEBE3AB-4DAB-4139-86CA-C701DF8FE70C}" destId="{AB65105C-EC42-49D5-99D6-418005E095D5}" srcOrd="0" destOrd="0" presId="urn:microsoft.com/office/officeart/2005/8/layout/hierarchy1"/>
    <dgm:cxn modelId="{4C89AEC5-4257-4865-B109-72EC83584041}" type="presOf" srcId="{CAA1F993-89DF-41E2-8B96-2549C0EDC213}" destId="{88A37F23-C244-46E3-9D16-558B3DAE54A6}" srcOrd="0" destOrd="0" presId="urn:microsoft.com/office/officeart/2005/8/layout/hierarchy1"/>
    <dgm:cxn modelId="{BB99F712-A9E3-46EE-84DB-9946601C75DF}" type="presOf" srcId="{3E0C15F7-B0E9-46F4-8D5B-AD39F616E3E4}" destId="{6D762155-4C54-42D0-AEB6-ECD603E4E0F1}" srcOrd="0" destOrd="0" presId="urn:microsoft.com/office/officeart/2005/8/layout/hierarchy1"/>
    <dgm:cxn modelId="{339CEB6D-46F1-4A83-AD2B-124F9A6C98CD}" srcId="{9162A0B4-9452-48C8-835E-AD3B9D3A6F3C}" destId="{92EDC6B0-9F38-4531-97AC-845709D12BE3}" srcOrd="0" destOrd="0" parTransId="{32F444B1-8B42-4DE4-9E87-2F5846E6BECD}" sibTransId="{70525C0D-B224-4878-B4F0-78303E191B10}"/>
    <dgm:cxn modelId="{5B089D6F-E3C4-4AF7-B287-B1FCDAE1499B}" srcId="{CAA1F993-89DF-41E2-8B96-2549C0EDC213}" destId="{607D0986-AC39-4925-99CE-7AECEFAF59D7}" srcOrd="0" destOrd="0" parTransId="{986E1262-FF6B-46AF-8D7F-22A00449B008}" sibTransId="{805A1111-594D-4317-AC41-E855096A1C44}"/>
    <dgm:cxn modelId="{80D9A342-4352-439D-8690-D94AC50EA78A}" type="presOf" srcId="{9162A0B4-9452-48C8-835E-AD3B9D3A6F3C}" destId="{25A1CAEE-2F05-4776-917D-D3E56B853E16}" srcOrd="0" destOrd="0" presId="urn:microsoft.com/office/officeart/2005/8/layout/hierarchy1"/>
    <dgm:cxn modelId="{B3ABC60A-BBB0-4A8C-84A1-89E8B4679450}" type="presOf" srcId="{94F73A3B-0DF8-4B6F-93AB-5BAEAE6BC4E3}" destId="{F643AE0A-DB67-4B3B-959D-754777AC7AEB}" srcOrd="0" destOrd="0" presId="urn:microsoft.com/office/officeart/2005/8/layout/hierarchy1"/>
    <dgm:cxn modelId="{FF721B95-A4DA-4C5A-9D8B-EC8B90F2D221}" srcId="{9162A0B4-9452-48C8-835E-AD3B9D3A6F3C}" destId="{ACC0B697-9964-4A0F-B5E5-0FADDF44064F}" srcOrd="1" destOrd="0" parTransId="{ACEBE3AB-4DAB-4139-86CA-C701DF8FE70C}" sibTransId="{965C0A18-B61B-448B-B42A-FE7F8D833001}"/>
    <dgm:cxn modelId="{B43761F6-9799-4FD5-A530-17D15F51E903}" type="presOf" srcId="{92EDC6B0-9F38-4531-97AC-845709D12BE3}" destId="{C1109D8D-8A05-4BDF-8E98-8E3A60EF771B}" srcOrd="0" destOrd="0" presId="urn:microsoft.com/office/officeart/2005/8/layout/hierarchy1"/>
    <dgm:cxn modelId="{8317C3F8-657D-4DEF-B1B9-D668C1FD8F92}" type="presOf" srcId="{FEE625A9-1E6D-424D-9710-5F0164EF426F}" destId="{506FBDE2-CEF3-4448-AC78-9F7050BD2FA6}" srcOrd="0" destOrd="0" presId="urn:microsoft.com/office/officeart/2005/8/layout/hierarchy1"/>
    <dgm:cxn modelId="{91E586EF-B89A-42E0-A5E1-631D2C7C1A89}" type="presOf" srcId="{DA0A5FA6-89B6-4572-AAB9-15F60BDF7D91}" destId="{9B9CA6E9-5FAF-4E41-95A3-8E4DDCB72E8F}" srcOrd="0" destOrd="0" presId="urn:microsoft.com/office/officeart/2005/8/layout/hierarchy1"/>
    <dgm:cxn modelId="{420CE99F-9816-40E4-8F30-1E2F47C8AE2F}" type="presOf" srcId="{ACC0B697-9964-4A0F-B5E5-0FADDF44064F}" destId="{F6294FCD-619B-4345-9222-F0D66CCF5421}" srcOrd="0" destOrd="0" presId="urn:microsoft.com/office/officeart/2005/8/layout/hierarchy1"/>
    <dgm:cxn modelId="{546F5785-4F29-4AA5-9B99-E8C84136A540}" srcId="{607D0986-AC39-4925-99CE-7AECEFAF59D7}" destId="{3E0C15F7-B0E9-46F4-8D5B-AD39F616E3E4}" srcOrd="1" destOrd="0" parTransId="{DA0A5FA6-89B6-4572-AAB9-15F60BDF7D91}" sibTransId="{8F1BAE82-1740-4230-BC55-64E9BCFF28A8}"/>
    <dgm:cxn modelId="{4A2EDED8-62A0-410A-914F-E6497E8D2D9E}" srcId="{9162A0B4-9452-48C8-835E-AD3B9D3A6F3C}" destId="{FEE625A9-1E6D-424D-9710-5F0164EF426F}" srcOrd="2" destOrd="0" parTransId="{94F73A3B-0DF8-4B6F-93AB-5BAEAE6BC4E3}" sibTransId="{ACA485C8-FC51-45BF-A887-8006C57E7B81}"/>
    <dgm:cxn modelId="{1E00020C-661F-47E1-8673-BBBF740EBC78}" srcId="{607D0986-AC39-4925-99CE-7AECEFAF59D7}" destId="{9162A0B4-9452-48C8-835E-AD3B9D3A6F3C}" srcOrd="0" destOrd="0" parTransId="{96C63EB3-9117-4B4E-922F-B227DB9BFA93}" sibTransId="{62361441-9D42-4C50-827A-8E5D65534992}"/>
    <dgm:cxn modelId="{EE3D7BF6-5498-4E61-9493-C9846E0D1517}" type="presOf" srcId="{96C63EB3-9117-4B4E-922F-B227DB9BFA93}" destId="{CB605183-177C-4E00-8709-2DDC69B40D6C}" srcOrd="0" destOrd="0" presId="urn:microsoft.com/office/officeart/2005/8/layout/hierarchy1"/>
    <dgm:cxn modelId="{F286AD3D-B193-4A9C-9803-D62119AF3CD8}" type="presOf" srcId="{32F444B1-8B42-4DE4-9E87-2F5846E6BECD}" destId="{873008EC-C1E6-46A4-974D-0E8E16CBB2DB}" srcOrd="0" destOrd="0" presId="urn:microsoft.com/office/officeart/2005/8/layout/hierarchy1"/>
    <dgm:cxn modelId="{C7990967-8B32-402D-9A70-B63AD9F17937}" type="presParOf" srcId="{88A37F23-C244-46E3-9D16-558B3DAE54A6}" destId="{108B6184-80B8-44B4-9553-682AC9C7FF72}" srcOrd="0" destOrd="0" presId="urn:microsoft.com/office/officeart/2005/8/layout/hierarchy1"/>
    <dgm:cxn modelId="{0B837105-D3CF-4787-BD70-CB7BFDFC3017}" type="presParOf" srcId="{108B6184-80B8-44B4-9553-682AC9C7FF72}" destId="{0DA466DF-F69B-4208-ABD0-DEF0ECF5B1CA}" srcOrd="0" destOrd="0" presId="urn:microsoft.com/office/officeart/2005/8/layout/hierarchy1"/>
    <dgm:cxn modelId="{80F5A553-C8AF-42CE-8A3C-2FA47FEF7693}" type="presParOf" srcId="{0DA466DF-F69B-4208-ABD0-DEF0ECF5B1CA}" destId="{4B9BED84-9970-4D40-9E8A-C054D6AB3361}" srcOrd="0" destOrd="0" presId="urn:microsoft.com/office/officeart/2005/8/layout/hierarchy1"/>
    <dgm:cxn modelId="{CD1FD4B8-E71F-4514-B049-459E51CB1B01}" type="presParOf" srcId="{0DA466DF-F69B-4208-ABD0-DEF0ECF5B1CA}" destId="{6D2F994F-8E12-4161-A940-76C83168D12D}" srcOrd="1" destOrd="0" presId="urn:microsoft.com/office/officeart/2005/8/layout/hierarchy1"/>
    <dgm:cxn modelId="{24BB020E-96C7-43D0-AF38-6D7C85856185}" type="presParOf" srcId="{108B6184-80B8-44B4-9553-682AC9C7FF72}" destId="{928D5968-DA68-43AB-91F9-3EB61B2C9913}" srcOrd="1" destOrd="0" presId="urn:microsoft.com/office/officeart/2005/8/layout/hierarchy1"/>
    <dgm:cxn modelId="{7127A0A1-6600-49C7-9E9C-34995A4E9D97}" type="presParOf" srcId="{928D5968-DA68-43AB-91F9-3EB61B2C9913}" destId="{CB605183-177C-4E00-8709-2DDC69B40D6C}" srcOrd="0" destOrd="0" presId="urn:microsoft.com/office/officeart/2005/8/layout/hierarchy1"/>
    <dgm:cxn modelId="{01F8D4B8-800A-4A96-9036-394FBC157010}" type="presParOf" srcId="{928D5968-DA68-43AB-91F9-3EB61B2C9913}" destId="{D39E4ACE-CBD6-40F4-8512-3869177009C9}" srcOrd="1" destOrd="0" presId="urn:microsoft.com/office/officeart/2005/8/layout/hierarchy1"/>
    <dgm:cxn modelId="{239939B9-6278-417E-B2B7-EC0FCF7D11BD}" type="presParOf" srcId="{D39E4ACE-CBD6-40F4-8512-3869177009C9}" destId="{E3F6C61F-AB5D-4258-8DDF-EB1651B4CEB8}" srcOrd="0" destOrd="0" presId="urn:microsoft.com/office/officeart/2005/8/layout/hierarchy1"/>
    <dgm:cxn modelId="{71994B54-49C7-4E4E-9340-6417E84324EF}" type="presParOf" srcId="{E3F6C61F-AB5D-4258-8DDF-EB1651B4CEB8}" destId="{A03F5750-48D5-4FA0-A676-42B381ED66BD}" srcOrd="0" destOrd="0" presId="urn:microsoft.com/office/officeart/2005/8/layout/hierarchy1"/>
    <dgm:cxn modelId="{3DF8DE52-6E67-476F-9CA5-E3A0DEA029A6}" type="presParOf" srcId="{E3F6C61F-AB5D-4258-8DDF-EB1651B4CEB8}" destId="{25A1CAEE-2F05-4776-917D-D3E56B853E16}" srcOrd="1" destOrd="0" presId="urn:microsoft.com/office/officeart/2005/8/layout/hierarchy1"/>
    <dgm:cxn modelId="{AE619A78-3E98-4EFB-B3F6-8AA194D50DE9}" type="presParOf" srcId="{D39E4ACE-CBD6-40F4-8512-3869177009C9}" destId="{43EBDBF2-DC57-4D73-8816-4F4A6FE6F0D7}" srcOrd="1" destOrd="0" presId="urn:microsoft.com/office/officeart/2005/8/layout/hierarchy1"/>
    <dgm:cxn modelId="{DCE203FE-A567-45BD-A9E0-F77DCB04CDA7}" type="presParOf" srcId="{43EBDBF2-DC57-4D73-8816-4F4A6FE6F0D7}" destId="{873008EC-C1E6-46A4-974D-0E8E16CBB2DB}" srcOrd="0" destOrd="0" presId="urn:microsoft.com/office/officeart/2005/8/layout/hierarchy1"/>
    <dgm:cxn modelId="{7FD9B7F7-05AF-4520-A7B0-404DE9909BA4}" type="presParOf" srcId="{43EBDBF2-DC57-4D73-8816-4F4A6FE6F0D7}" destId="{A69ED6D1-EAA5-4F48-9BD5-6964D14B4DFC}" srcOrd="1" destOrd="0" presId="urn:microsoft.com/office/officeart/2005/8/layout/hierarchy1"/>
    <dgm:cxn modelId="{CFF1AD0F-1070-48BE-A3E7-20645E3D4D33}" type="presParOf" srcId="{A69ED6D1-EAA5-4F48-9BD5-6964D14B4DFC}" destId="{70B09D54-1AC6-4451-9B1A-FF8CE4758289}" srcOrd="0" destOrd="0" presId="urn:microsoft.com/office/officeart/2005/8/layout/hierarchy1"/>
    <dgm:cxn modelId="{CAF9D95A-CE01-4877-8737-7935C66C5CE7}" type="presParOf" srcId="{70B09D54-1AC6-4451-9B1A-FF8CE4758289}" destId="{A3E4DB32-2D71-4894-9E2E-0E1BC1E03709}" srcOrd="0" destOrd="0" presId="urn:microsoft.com/office/officeart/2005/8/layout/hierarchy1"/>
    <dgm:cxn modelId="{AF530906-1173-43DE-A427-0BC84CCEDE6C}" type="presParOf" srcId="{70B09D54-1AC6-4451-9B1A-FF8CE4758289}" destId="{C1109D8D-8A05-4BDF-8E98-8E3A60EF771B}" srcOrd="1" destOrd="0" presId="urn:microsoft.com/office/officeart/2005/8/layout/hierarchy1"/>
    <dgm:cxn modelId="{8AA65AEB-F925-48D2-BD66-9514E6343F25}" type="presParOf" srcId="{A69ED6D1-EAA5-4F48-9BD5-6964D14B4DFC}" destId="{15AC0134-7AE0-4E6C-822D-9CA544AA0EA5}" srcOrd="1" destOrd="0" presId="urn:microsoft.com/office/officeart/2005/8/layout/hierarchy1"/>
    <dgm:cxn modelId="{13A3A81E-2F48-407E-BD71-B200AC6570A3}" type="presParOf" srcId="{43EBDBF2-DC57-4D73-8816-4F4A6FE6F0D7}" destId="{AB65105C-EC42-49D5-99D6-418005E095D5}" srcOrd="2" destOrd="0" presId="urn:microsoft.com/office/officeart/2005/8/layout/hierarchy1"/>
    <dgm:cxn modelId="{3F6EBB4B-812D-4DA3-9428-68F7F4D25794}" type="presParOf" srcId="{43EBDBF2-DC57-4D73-8816-4F4A6FE6F0D7}" destId="{E9009F79-4BEF-4413-9E3C-2D6981F26561}" srcOrd="3" destOrd="0" presId="urn:microsoft.com/office/officeart/2005/8/layout/hierarchy1"/>
    <dgm:cxn modelId="{6FB566F9-BE7B-4E6D-BAC5-683D8743DEED}" type="presParOf" srcId="{E9009F79-4BEF-4413-9E3C-2D6981F26561}" destId="{C209DC2F-A066-4D25-8081-3A2FFD75CF7A}" srcOrd="0" destOrd="0" presId="urn:microsoft.com/office/officeart/2005/8/layout/hierarchy1"/>
    <dgm:cxn modelId="{2FE412C6-DB6F-4791-8423-02A782976929}" type="presParOf" srcId="{C209DC2F-A066-4D25-8081-3A2FFD75CF7A}" destId="{89D7E752-C394-496D-8935-2F82EA7FA8A1}" srcOrd="0" destOrd="0" presId="urn:microsoft.com/office/officeart/2005/8/layout/hierarchy1"/>
    <dgm:cxn modelId="{7C783778-E937-4300-99B9-6FB206F9E630}" type="presParOf" srcId="{C209DC2F-A066-4D25-8081-3A2FFD75CF7A}" destId="{F6294FCD-619B-4345-9222-F0D66CCF5421}" srcOrd="1" destOrd="0" presId="urn:microsoft.com/office/officeart/2005/8/layout/hierarchy1"/>
    <dgm:cxn modelId="{A15E5E24-3DDF-4FD9-8C55-2129FEF6DF56}" type="presParOf" srcId="{E9009F79-4BEF-4413-9E3C-2D6981F26561}" destId="{16BE33F5-D865-411A-9B0D-EC319CFB3E20}" srcOrd="1" destOrd="0" presId="urn:microsoft.com/office/officeart/2005/8/layout/hierarchy1"/>
    <dgm:cxn modelId="{44B6AD74-335D-42B7-87C6-94E3A5EB3CC8}" type="presParOf" srcId="{43EBDBF2-DC57-4D73-8816-4F4A6FE6F0D7}" destId="{F643AE0A-DB67-4B3B-959D-754777AC7AEB}" srcOrd="4" destOrd="0" presId="urn:microsoft.com/office/officeart/2005/8/layout/hierarchy1"/>
    <dgm:cxn modelId="{347E8DBC-7CFF-4EDC-BB0D-2BAA4D7C43BB}" type="presParOf" srcId="{43EBDBF2-DC57-4D73-8816-4F4A6FE6F0D7}" destId="{356AD0D3-EAC6-4067-B034-E56F6F285C07}" srcOrd="5" destOrd="0" presId="urn:microsoft.com/office/officeart/2005/8/layout/hierarchy1"/>
    <dgm:cxn modelId="{445F143A-03F9-40CE-AFA2-7685799EC38C}" type="presParOf" srcId="{356AD0D3-EAC6-4067-B034-E56F6F285C07}" destId="{620CB560-0749-433C-AC10-119716D0A09E}" srcOrd="0" destOrd="0" presId="urn:microsoft.com/office/officeart/2005/8/layout/hierarchy1"/>
    <dgm:cxn modelId="{7B8B5C0A-60FD-4449-BB66-85CFFB05A3D2}" type="presParOf" srcId="{620CB560-0749-433C-AC10-119716D0A09E}" destId="{CCDA4850-2EC6-4A3B-8BD1-08927E6419A5}" srcOrd="0" destOrd="0" presId="urn:microsoft.com/office/officeart/2005/8/layout/hierarchy1"/>
    <dgm:cxn modelId="{1707D3A5-F639-4A31-83AF-F7FA997C6093}" type="presParOf" srcId="{620CB560-0749-433C-AC10-119716D0A09E}" destId="{506FBDE2-CEF3-4448-AC78-9F7050BD2FA6}" srcOrd="1" destOrd="0" presId="urn:microsoft.com/office/officeart/2005/8/layout/hierarchy1"/>
    <dgm:cxn modelId="{21888B20-C4D1-45AA-BAE7-4AB1ED23890F}" type="presParOf" srcId="{356AD0D3-EAC6-4067-B034-E56F6F285C07}" destId="{80326E19-9C06-4D2E-8CC3-7F164E1FD760}" srcOrd="1" destOrd="0" presId="urn:microsoft.com/office/officeart/2005/8/layout/hierarchy1"/>
    <dgm:cxn modelId="{F4BD3872-AFFF-4B31-B301-3844B8529AD3}" type="presParOf" srcId="{928D5968-DA68-43AB-91F9-3EB61B2C9913}" destId="{9B9CA6E9-5FAF-4E41-95A3-8E4DDCB72E8F}" srcOrd="2" destOrd="0" presId="urn:microsoft.com/office/officeart/2005/8/layout/hierarchy1"/>
    <dgm:cxn modelId="{AE9FCE74-9E9D-44C8-97F4-E4F78BF6FBE9}" type="presParOf" srcId="{928D5968-DA68-43AB-91F9-3EB61B2C9913}" destId="{A0AB8089-0C4C-4BEC-ABA5-81C3229CB6E8}" srcOrd="3" destOrd="0" presId="urn:microsoft.com/office/officeart/2005/8/layout/hierarchy1"/>
    <dgm:cxn modelId="{14C6B6EC-0C18-468C-9A2B-DFD073B9D058}" type="presParOf" srcId="{A0AB8089-0C4C-4BEC-ABA5-81C3229CB6E8}" destId="{9D6AD6EC-87C5-4CA0-B9B9-F37857896F36}" srcOrd="0" destOrd="0" presId="urn:microsoft.com/office/officeart/2005/8/layout/hierarchy1"/>
    <dgm:cxn modelId="{D3F3A97C-22C9-4BA2-BA98-10D33AD87C61}" type="presParOf" srcId="{9D6AD6EC-87C5-4CA0-B9B9-F37857896F36}" destId="{B411FA35-A572-4A28-9588-89A80DC05EAC}" srcOrd="0" destOrd="0" presId="urn:microsoft.com/office/officeart/2005/8/layout/hierarchy1"/>
    <dgm:cxn modelId="{72E0CE2B-6360-4B40-98CA-75B9CBDABAEE}" type="presParOf" srcId="{9D6AD6EC-87C5-4CA0-B9B9-F37857896F36}" destId="{6D762155-4C54-42D0-AEB6-ECD603E4E0F1}" srcOrd="1" destOrd="0" presId="urn:microsoft.com/office/officeart/2005/8/layout/hierarchy1"/>
    <dgm:cxn modelId="{49A49BB9-C526-4834-A16E-B0CDD608B84C}" type="presParOf" srcId="{A0AB8089-0C4C-4BEC-ABA5-81C3229CB6E8}" destId="{8C4BC302-7182-4C2F-ACD2-E5EE253BE99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CA6E9-5FAF-4E41-95A3-8E4DDCB72E8F}">
      <dsp:nvSpPr>
        <dsp:cNvPr id="0" name=""/>
        <dsp:cNvSpPr/>
      </dsp:nvSpPr>
      <dsp:spPr>
        <a:xfrm>
          <a:off x="4799341" y="972548"/>
          <a:ext cx="3736030" cy="193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96"/>
              </a:lnTo>
              <a:lnTo>
                <a:pt x="3736030" y="37096"/>
              </a:lnTo>
              <a:lnTo>
                <a:pt x="3736030" y="1939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3AE0A-DB67-4B3B-959D-754777AC7AEB}">
      <dsp:nvSpPr>
        <dsp:cNvPr id="0" name=""/>
        <dsp:cNvSpPr/>
      </dsp:nvSpPr>
      <dsp:spPr>
        <a:xfrm>
          <a:off x="2073853" y="2176132"/>
          <a:ext cx="3173792" cy="678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2039"/>
              </a:lnTo>
              <a:lnTo>
                <a:pt x="3173792" y="522039"/>
              </a:lnTo>
              <a:lnTo>
                <a:pt x="3173792" y="6788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5105C-EC42-49D5-99D6-418005E095D5}">
      <dsp:nvSpPr>
        <dsp:cNvPr id="0" name=""/>
        <dsp:cNvSpPr/>
      </dsp:nvSpPr>
      <dsp:spPr>
        <a:xfrm>
          <a:off x="2073853" y="2176132"/>
          <a:ext cx="1053595" cy="678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738"/>
              </a:lnTo>
              <a:lnTo>
                <a:pt x="1053595" y="521738"/>
              </a:lnTo>
              <a:lnTo>
                <a:pt x="1053595" y="6785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3008EC-C1E6-46A4-974D-0E8E16CBB2DB}">
      <dsp:nvSpPr>
        <dsp:cNvPr id="0" name=""/>
        <dsp:cNvSpPr/>
      </dsp:nvSpPr>
      <dsp:spPr>
        <a:xfrm>
          <a:off x="963319" y="2176132"/>
          <a:ext cx="1110534" cy="668124"/>
        </a:xfrm>
        <a:custGeom>
          <a:avLst/>
          <a:gdLst/>
          <a:ahLst/>
          <a:cxnLst/>
          <a:rect l="0" t="0" r="0" b="0"/>
          <a:pathLst>
            <a:path>
              <a:moveTo>
                <a:pt x="1110534" y="0"/>
              </a:moveTo>
              <a:lnTo>
                <a:pt x="1110534" y="511288"/>
              </a:lnTo>
              <a:lnTo>
                <a:pt x="0" y="511288"/>
              </a:lnTo>
              <a:lnTo>
                <a:pt x="0" y="6681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05183-177C-4E00-8709-2DDC69B40D6C}">
      <dsp:nvSpPr>
        <dsp:cNvPr id="0" name=""/>
        <dsp:cNvSpPr/>
      </dsp:nvSpPr>
      <dsp:spPr>
        <a:xfrm>
          <a:off x="2073853" y="972548"/>
          <a:ext cx="2725487" cy="128538"/>
        </a:xfrm>
        <a:custGeom>
          <a:avLst/>
          <a:gdLst/>
          <a:ahLst/>
          <a:cxnLst/>
          <a:rect l="0" t="0" r="0" b="0"/>
          <a:pathLst>
            <a:path>
              <a:moveTo>
                <a:pt x="2725487" y="0"/>
              </a:moveTo>
              <a:lnTo>
                <a:pt x="0" y="0"/>
              </a:lnTo>
              <a:lnTo>
                <a:pt x="0" y="128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9BED84-9970-4D40-9E8A-C054D6AB3361}">
      <dsp:nvSpPr>
        <dsp:cNvPr id="0" name=""/>
        <dsp:cNvSpPr/>
      </dsp:nvSpPr>
      <dsp:spPr>
        <a:xfrm>
          <a:off x="3952849" y="-102497"/>
          <a:ext cx="1692985" cy="1075045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F994F-8E12-4161-A940-76C83168D12D}">
      <dsp:nvSpPr>
        <dsp:cNvPr id="0" name=""/>
        <dsp:cNvSpPr/>
      </dsp:nvSpPr>
      <dsp:spPr>
        <a:xfrm>
          <a:off x="4140958" y="76206"/>
          <a:ext cx="1692985" cy="1075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Nested classes</a:t>
          </a:r>
          <a:endParaRPr lang="ru-RU" sz="2100" kern="1200" dirty="0"/>
        </a:p>
      </dsp:txBody>
      <dsp:txXfrm>
        <a:off x="4172445" y="107693"/>
        <a:ext cx="1630011" cy="1012071"/>
      </dsp:txXfrm>
    </dsp:sp>
    <dsp:sp modelId="{A03F5750-48D5-4FA0-A676-42B381ED66BD}">
      <dsp:nvSpPr>
        <dsp:cNvPr id="0" name=""/>
        <dsp:cNvSpPr/>
      </dsp:nvSpPr>
      <dsp:spPr>
        <a:xfrm>
          <a:off x="1227361" y="1101086"/>
          <a:ext cx="1692985" cy="1075045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1CAEE-2F05-4776-917D-D3E56B853E16}">
      <dsp:nvSpPr>
        <dsp:cNvPr id="0" name=""/>
        <dsp:cNvSpPr/>
      </dsp:nvSpPr>
      <dsp:spPr>
        <a:xfrm>
          <a:off x="1415470" y="1279790"/>
          <a:ext cx="1692985" cy="1075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Inner classes</a:t>
          </a:r>
          <a:endParaRPr lang="ru-RU" sz="2100" kern="1200" dirty="0"/>
        </a:p>
      </dsp:txBody>
      <dsp:txXfrm>
        <a:off x="1446957" y="1311277"/>
        <a:ext cx="1630011" cy="1012071"/>
      </dsp:txXfrm>
    </dsp:sp>
    <dsp:sp modelId="{A3E4DB32-2D71-4894-9E2E-0E1BC1E03709}">
      <dsp:nvSpPr>
        <dsp:cNvPr id="0" name=""/>
        <dsp:cNvSpPr/>
      </dsp:nvSpPr>
      <dsp:spPr>
        <a:xfrm>
          <a:off x="116826" y="2844257"/>
          <a:ext cx="1692985" cy="1075045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09D8D-8A05-4BDF-8E98-8E3A60EF771B}">
      <dsp:nvSpPr>
        <dsp:cNvPr id="0" name=""/>
        <dsp:cNvSpPr/>
      </dsp:nvSpPr>
      <dsp:spPr>
        <a:xfrm>
          <a:off x="304936" y="3022961"/>
          <a:ext cx="1692985" cy="1075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Inner classes</a:t>
          </a:r>
          <a:endParaRPr lang="ru-RU" sz="2100" kern="1200" dirty="0"/>
        </a:p>
      </dsp:txBody>
      <dsp:txXfrm>
        <a:off x="336423" y="3054448"/>
        <a:ext cx="1630011" cy="1012071"/>
      </dsp:txXfrm>
    </dsp:sp>
    <dsp:sp modelId="{89D7E752-C394-496D-8935-2F82EA7FA8A1}">
      <dsp:nvSpPr>
        <dsp:cNvPr id="0" name=""/>
        <dsp:cNvSpPr/>
      </dsp:nvSpPr>
      <dsp:spPr>
        <a:xfrm>
          <a:off x="2280956" y="2854706"/>
          <a:ext cx="1692985" cy="1075045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94FCD-619B-4345-9222-F0D66CCF5421}">
      <dsp:nvSpPr>
        <dsp:cNvPr id="0" name=""/>
        <dsp:cNvSpPr/>
      </dsp:nvSpPr>
      <dsp:spPr>
        <a:xfrm>
          <a:off x="2469065" y="3033410"/>
          <a:ext cx="1692985" cy="1075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Method local inner classes</a:t>
          </a:r>
          <a:endParaRPr lang="ru-RU" sz="2100" kern="1200" dirty="0"/>
        </a:p>
      </dsp:txBody>
      <dsp:txXfrm>
        <a:off x="2500552" y="3064897"/>
        <a:ext cx="1630011" cy="1012071"/>
      </dsp:txXfrm>
    </dsp:sp>
    <dsp:sp modelId="{CCDA4850-2EC6-4A3B-8BD1-08927E6419A5}">
      <dsp:nvSpPr>
        <dsp:cNvPr id="0" name=""/>
        <dsp:cNvSpPr/>
      </dsp:nvSpPr>
      <dsp:spPr>
        <a:xfrm>
          <a:off x="4401153" y="2855007"/>
          <a:ext cx="1692985" cy="1075045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FBDE2-CEF3-4448-AC78-9F7050BD2FA6}">
      <dsp:nvSpPr>
        <dsp:cNvPr id="0" name=""/>
        <dsp:cNvSpPr/>
      </dsp:nvSpPr>
      <dsp:spPr>
        <a:xfrm>
          <a:off x="4589262" y="3033711"/>
          <a:ext cx="1692985" cy="1075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Anonymous inner classes</a:t>
          </a:r>
          <a:endParaRPr lang="ru-RU" sz="2100" kern="1200" dirty="0"/>
        </a:p>
      </dsp:txBody>
      <dsp:txXfrm>
        <a:off x="4620749" y="3065198"/>
        <a:ext cx="1630011" cy="1012071"/>
      </dsp:txXfrm>
    </dsp:sp>
    <dsp:sp modelId="{B411FA35-A572-4A28-9588-89A80DC05EAC}">
      <dsp:nvSpPr>
        <dsp:cNvPr id="0" name=""/>
        <dsp:cNvSpPr/>
      </dsp:nvSpPr>
      <dsp:spPr>
        <a:xfrm>
          <a:off x="7688879" y="1166481"/>
          <a:ext cx="1692985" cy="1075045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62155-4C54-42D0-AEB6-ECD603E4E0F1}">
      <dsp:nvSpPr>
        <dsp:cNvPr id="0" name=""/>
        <dsp:cNvSpPr/>
      </dsp:nvSpPr>
      <dsp:spPr>
        <a:xfrm>
          <a:off x="7876989" y="1345185"/>
          <a:ext cx="1692985" cy="1075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Static nested classes</a:t>
          </a:r>
          <a:endParaRPr lang="ru-RU" sz="2100" kern="1200" dirty="0"/>
        </a:p>
      </dsp:txBody>
      <dsp:txXfrm>
        <a:off x="7908476" y="1376672"/>
        <a:ext cx="1630011" cy="10120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3D642-6010-40B3-919C-9899627B4F3F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03C-49BD-48E0-89F2-3B54317668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56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3D642-6010-40B3-919C-9899627B4F3F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03C-49BD-48E0-89F2-3B54317668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66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3D642-6010-40B3-919C-9899627B4F3F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03C-49BD-48E0-89F2-3B54317668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81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3D642-6010-40B3-919C-9899627B4F3F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03C-49BD-48E0-89F2-3B54317668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45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3D642-6010-40B3-919C-9899627B4F3F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03C-49BD-48E0-89F2-3B54317668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52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3D642-6010-40B3-919C-9899627B4F3F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03C-49BD-48E0-89F2-3B54317668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8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3D642-6010-40B3-919C-9899627B4F3F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03C-49BD-48E0-89F2-3B54317668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3D642-6010-40B3-919C-9899627B4F3F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03C-49BD-48E0-89F2-3B54317668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13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3D642-6010-40B3-919C-9899627B4F3F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03C-49BD-48E0-89F2-3B54317668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73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3D642-6010-40B3-919C-9899627B4F3F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03C-49BD-48E0-89F2-3B54317668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97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3D642-6010-40B3-919C-9899627B4F3F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603C-49BD-48E0-89F2-3B54317668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0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3D642-6010-40B3-919C-9899627B4F3F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F603C-49BD-48E0-89F2-3B54317668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8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Module 2</a:t>
            </a:r>
            <a:br>
              <a:rPr lang="en-US" b="1" dirty="0"/>
            </a:br>
            <a:r>
              <a:rPr lang="en-US" dirty="0"/>
              <a:t>Object-Oriented Programming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483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Methods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Basic syntax of a method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   &lt;</a:t>
            </a:r>
            <a:r>
              <a:rPr lang="en-US" b="1" i="1" dirty="0"/>
              <a:t>modifier&gt;* &lt;</a:t>
            </a:r>
            <a:r>
              <a:rPr lang="en-US" b="1" i="1" dirty="0" err="1"/>
              <a:t>return_type</a:t>
            </a:r>
            <a:r>
              <a:rPr lang="en-US" b="1" i="1" dirty="0"/>
              <a:t>&gt; &lt;name&gt; </a:t>
            </a:r>
            <a:r>
              <a:rPr lang="en-US" b="1" dirty="0"/>
              <a:t>( </a:t>
            </a:r>
            <a:r>
              <a:rPr lang="en-US" b="1" i="1" dirty="0"/>
              <a:t>&lt;argument&gt;* </a:t>
            </a:r>
            <a:r>
              <a:rPr lang="en-US" b="1" dirty="0"/>
              <a:t>) {</a:t>
            </a:r>
          </a:p>
          <a:p>
            <a:pPr marL="0" indent="0">
              <a:buNone/>
            </a:pPr>
            <a:r>
              <a:rPr lang="en-US" b="1" i="1" dirty="0" smtClean="0"/>
              <a:t>     &lt;</a:t>
            </a:r>
            <a:r>
              <a:rPr lang="en-US" b="1" i="1" dirty="0"/>
              <a:t>statement&gt;*</a:t>
            </a:r>
          </a:p>
          <a:p>
            <a:pPr marL="0" indent="0">
              <a:buNone/>
            </a:pPr>
            <a:r>
              <a:rPr lang="en-US" b="1" dirty="0" smtClean="0"/>
              <a:t>   </a:t>
            </a:r>
            <a:r>
              <a:rPr lang="ru-RU" b="1" dirty="0" smtClean="0"/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1130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Methods, Examples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1    public class Dog {</a:t>
            </a:r>
          </a:p>
          <a:p>
            <a:pPr marL="0" indent="0">
              <a:buNone/>
            </a:pPr>
            <a:r>
              <a:rPr lang="en-US" dirty="0" smtClean="0"/>
              <a:t>2      private </a:t>
            </a:r>
            <a:r>
              <a:rPr lang="en-US" dirty="0" err="1" smtClean="0"/>
              <a:t>int</a:t>
            </a:r>
            <a:r>
              <a:rPr lang="en-US" dirty="0" smtClean="0"/>
              <a:t> weight;</a:t>
            </a:r>
          </a:p>
          <a:p>
            <a:pPr marL="0" indent="0">
              <a:buNone/>
            </a:pPr>
            <a:r>
              <a:rPr lang="en-US" dirty="0" smtClean="0"/>
              <a:t>3     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getWeight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4        return weight;</a:t>
            </a:r>
          </a:p>
          <a:p>
            <a:pPr marL="0" indent="0">
              <a:buNone/>
            </a:pPr>
            <a:r>
              <a:rPr lang="ru-RU" dirty="0" smtClean="0"/>
              <a:t>5 </a:t>
            </a:r>
            <a:r>
              <a:rPr lang="en-US" dirty="0" smtClean="0"/>
              <a:t>     </a:t>
            </a:r>
            <a:r>
              <a:rPr lang="ru-RU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6      public void </a:t>
            </a:r>
            <a:r>
              <a:rPr lang="en-US" dirty="0" err="1" smtClean="0"/>
              <a:t>setWeight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newWeight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7        if ( </a:t>
            </a:r>
            <a:r>
              <a:rPr lang="en-US" dirty="0" err="1" smtClean="0"/>
              <a:t>newWeight</a:t>
            </a:r>
            <a:r>
              <a:rPr lang="en-US" dirty="0" smtClean="0"/>
              <a:t> &gt; 0 ) {</a:t>
            </a:r>
          </a:p>
          <a:p>
            <a:pPr marL="0" indent="0">
              <a:buNone/>
            </a:pPr>
            <a:r>
              <a:rPr lang="en-US" dirty="0" smtClean="0"/>
              <a:t>8          weight = </a:t>
            </a:r>
            <a:r>
              <a:rPr lang="en-US" dirty="0" err="1" smtClean="0"/>
              <a:t>newWeight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ru-RU" dirty="0" smtClean="0"/>
              <a:t>9 </a:t>
            </a:r>
            <a:r>
              <a:rPr lang="en-US" dirty="0" smtClean="0"/>
              <a:t>       </a:t>
            </a:r>
            <a:r>
              <a:rPr lang="ru-RU" dirty="0" smtClean="0"/>
              <a:t>}</a:t>
            </a:r>
          </a:p>
          <a:p>
            <a:pPr marL="0" indent="0">
              <a:buNone/>
            </a:pPr>
            <a:r>
              <a:rPr lang="ru-RU" dirty="0" smtClean="0"/>
              <a:t>10 </a:t>
            </a:r>
            <a:r>
              <a:rPr lang="en-US" dirty="0" smtClean="0"/>
              <a:t>   </a:t>
            </a:r>
            <a:r>
              <a:rPr lang="ru-RU" dirty="0" smtClean="0"/>
              <a:t>}</a:t>
            </a:r>
          </a:p>
          <a:p>
            <a:pPr marL="0" indent="0">
              <a:buNone/>
            </a:pPr>
            <a:r>
              <a:rPr lang="ru-RU" dirty="0" smtClean="0"/>
              <a:t>11 </a:t>
            </a:r>
            <a:r>
              <a:rPr lang="en-US" dirty="0" smtClean="0"/>
              <a:t> </a:t>
            </a:r>
            <a:r>
              <a:rPr lang="ru-RU" dirty="0" smtClean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891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Object Members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The </a:t>
            </a:r>
            <a:r>
              <a:rPr lang="en-US" i="1" dirty="0"/>
              <a:t>dot </a:t>
            </a:r>
            <a:r>
              <a:rPr lang="en-US" dirty="0"/>
              <a:t>notation is: </a:t>
            </a:r>
            <a:r>
              <a:rPr lang="en-US" b="1" i="1" dirty="0"/>
              <a:t>&lt;object&gt;.&lt;member&gt;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This is used to access object members, </a:t>
            </a:r>
            <a:r>
              <a:rPr lang="en-US" dirty="0" smtClean="0"/>
              <a:t>including attributes </a:t>
            </a:r>
            <a:r>
              <a:rPr lang="en-US" dirty="0"/>
              <a:t>and methods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Examples of dot notation are: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d.setWeight</a:t>
            </a:r>
            <a:r>
              <a:rPr lang="en-US" dirty="0" smtClean="0"/>
              <a:t>(42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d.weight</a:t>
            </a:r>
            <a:r>
              <a:rPr lang="en-US" dirty="0" smtClean="0"/>
              <a:t> </a:t>
            </a:r>
            <a:r>
              <a:rPr lang="en-US" dirty="0"/>
              <a:t>= 42; // only permissible if weight is public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19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Hides the implementation details of a class</a:t>
            </a:r>
          </a:p>
          <a:p>
            <a:pPr marL="0" indent="0">
              <a:buNone/>
            </a:pPr>
            <a:r>
              <a:rPr lang="en-US" dirty="0"/>
              <a:t>• Forces the user to use an interface to access data</a:t>
            </a:r>
          </a:p>
          <a:p>
            <a:pPr marL="0" indent="0">
              <a:buNone/>
            </a:pPr>
            <a:r>
              <a:rPr lang="en-US" dirty="0"/>
              <a:t>• Makes the code more </a:t>
            </a:r>
            <a:r>
              <a:rPr lang="en-US" dirty="0" smtClean="0"/>
              <a:t>maintainable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8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Constructors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Basic syntax of a constructor:</a:t>
            </a:r>
          </a:p>
          <a:p>
            <a:pPr marL="0" indent="0">
              <a:buNone/>
            </a:pPr>
            <a:r>
              <a:rPr lang="en-US" b="1" i="1" dirty="0" smtClean="0"/>
              <a:t>    [&lt;</a:t>
            </a:r>
            <a:r>
              <a:rPr lang="en-US" b="1" i="1" dirty="0"/>
              <a:t>modifier&gt;] &lt;</a:t>
            </a:r>
            <a:r>
              <a:rPr lang="en-US" b="1" i="1" dirty="0" err="1"/>
              <a:t>class_name</a:t>
            </a:r>
            <a:r>
              <a:rPr lang="en-US" b="1" i="1" dirty="0"/>
              <a:t>&gt; </a:t>
            </a:r>
            <a:r>
              <a:rPr lang="en-US" b="1" dirty="0"/>
              <a:t>( </a:t>
            </a:r>
            <a:r>
              <a:rPr lang="en-US" b="1" i="1" dirty="0"/>
              <a:t>&lt;argument&gt;* </a:t>
            </a:r>
            <a:r>
              <a:rPr lang="en-US" b="1" dirty="0"/>
              <a:t>) </a:t>
            </a:r>
            <a:r>
              <a:rPr lang="en-US" b="1" dirty="0" smtClean="0"/>
              <a:t>{</a:t>
            </a:r>
          </a:p>
          <a:p>
            <a:pPr marL="0" inden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  &lt;</a:t>
            </a:r>
            <a:r>
              <a:rPr lang="en-US" b="1" i="1" dirty="0"/>
              <a:t>statement&gt;*</a:t>
            </a:r>
          </a:p>
          <a:p>
            <a:pPr marL="0" indent="0">
              <a:buNone/>
            </a:pPr>
            <a:r>
              <a:rPr lang="en-US" b="1" dirty="0" smtClean="0"/>
              <a:t>    </a:t>
            </a:r>
            <a:r>
              <a:rPr lang="ru-RU" b="1" dirty="0" smtClean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1   public </a:t>
            </a:r>
            <a:r>
              <a:rPr lang="en-US" dirty="0"/>
              <a:t>class Dog </a:t>
            </a:r>
            <a:r>
              <a:rPr lang="en-US" dirty="0" smtClean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2     private </a:t>
            </a:r>
            <a:r>
              <a:rPr lang="en-US" dirty="0" err="1"/>
              <a:t>int</a:t>
            </a:r>
            <a:r>
              <a:rPr lang="en-US" dirty="0"/>
              <a:t> weight;</a:t>
            </a:r>
          </a:p>
          <a:p>
            <a:pPr marL="0" indent="0">
              <a:buNone/>
            </a:pPr>
            <a:r>
              <a:rPr lang="en-US" dirty="0" smtClean="0"/>
              <a:t>3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4     public </a:t>
            </a:r>
            <a:r>
              <a:rPr lang="en-US" dirty="0"/>
              <a:t>Dog() {</a:t>
            </a:r>
          </a:p>
          <a:p>
            <a:pPr marL="0" indent="0">
              <a:buNone/>
            </a:pPr>
            <a:r>
              <a:rPr lang="en-US" dirty="0" smtClean="0"/>
              <a:t>5       weight </a:t>
            </a:r>
            <a:r>
              <a:rPr lang="en-US" dirty="0"/>
              <a:t>= 42;</a:t>
            </a:r>
          </a:p>
          <a:p>
            <a:pPr marL="0" indent="0">
              <a:buNone/>
            </a:pPr>
            <a:r>
              <a:rPr lang="en-US" dirty="0" smtClean="0"/>
              <a:t>6</a:t>
            </a:r>
            <a:r>
              <a:rPr lang="ru-RU" dirty="0" smtClean="0"/>
              <a:t> </a:t>
            </a:r>
            <a:r>
              <a:rPr lang="en-US" dirty="0" smtClean="0"/>
              <a:t>    </a:t>
            </a:r>
            <a:r>
              <a:rPr lang="ru-RU" dirty="0" smtClean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7</a:t>
            </a:r>
            <a:r>
              <a:rPr lang="ru-RU" dirty="0" smtClean="0"/>
              <a:t> </a:t>
            </a:r>
            <a:r>
              <a:rPr lang="en-US" dirty="0" smtClean="0"/>
              <a:t>  </a:t>
            </a:r>
            <a:r>
              <a:rPr lang="ru-RU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Default Constructor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There is always at least one constructor in every class.</a:t>
            </a:r>
          </a:p>
          <a:p>
            <a:pPr marL="0" indent="0">
              <a:buNone/>
            </a:pPr>
            <a:r>
              <a:rPr lang="en-US" dirty="0"/>
              <a:t>• If the writer does not supply any constructors, </a:t>
            </a:r>
            <a:r>
              <a:rPr lang="en-US" dirty="0" smtClean="0"/>
              <a:t>the default </a:t>
            </a:r>
            <a:r>
              <a:rPr lang="en-US" dirty="0"/>
              <a:t>constructor is present automatically: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The default constructor takes no arguments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The default constructor body is empty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The default enables you to create object instances </a:t>
            </a:r>
            <a:r>
              <a:rPr lang="en-US" dirty="0" smtClean="0"/>
              <a:t>with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new </a:t>
            </a:r>
            <a:r>
              <a:rPr lang="en-US" i="1" dirty="0"/>
              <a:t>Xxx</a:t>
            </a:r>
            <a:r>
              <a:rPr lang="en-US" dirty="0"/>
              <a:t>()without having to write a constructor.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905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File Layout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Basic syntax of a Java source file is:</a:t>
            </a:r>
          </a:p>
          <a:p>
            <a:pPr marL="0" indent="0">
              <a:buNone/>
            </a:pPr>
            <a:r>
              <a:rPr lang="en-US" b="1" i="1" dirty="0" smtClean="0"/>
              <a:t>    [&lt;</a:t>
            </a:r>
            <a:r>
              <a:rPr lang="en-US" b="1" i="1" dirty="0" err="1"/>
              <a:t>package_declaration</a:t>
            </a:r>
            <a:r>
              <a:rPr lang="en-US" b="1" i="1" dirty="0"/>
              <a:t>&gt;]</a:t>
            </a:r>
          </a:p>
          <a:p>
            <a:pPr marL="0" indent="0">
              <a:buNone/>
            </a:pPr>
            <a:r>
              <a:rPr lang="en-US" b="1" i="1" dirty="0" smtClean="0"/>
              <a:t>    &lt;</a:t>
            </a:r>
            <a:r>
              <a:rPr lang="en-US" b="1" i="1" dirty="0" err="1"/>
              <a:t>import_declaration</a:t>
            </a:r>
            <a:r>
              <a:rPr lang="en-US" b="1" i="1" dirty="0" smtClean="0"/>
              <a:t>&gt;*</a:t>
            </a:r>
          </a:p>
          <a:p>
            <a:pPr marL="0" inden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&lt;</a:t>
            </a:r>
            <a:r>
              <a:rPr lang="en-US" b="1" i="1" dirty="0" err="1"/>
              <a:t>class_declaration</a:t>
            </a:r>
            <a:r>
              <a:rPr lang="en-US" b="1" i="1" dirty="0" smtClean="0"/>
              <a:t>&gt;+</a:t>
            </a:r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26808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File Layout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• For example, the VehicleCapacityReport.java file is:</a:t>
            </a:r>
          </a:p>
          <a:p>
            <a:pPr marL="0" indent="0">
              <a:buNone/>
            </a:pPr>
            <a:r>
              <a:rPr lang="en-US" dirty="0" smtClean="0"/>
              <a:t>1    package </a:t>
            </a:r>
            <a:r>
              <a:rPr lang="en-US" dirty="0" err="1" smtClean="0"/>
              <a:t>shipping.reports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ru-RU" dirty="0" smtClean="0"/>
              <a:t>2</a:t>
            </a:r>
          </a:p>
          <a:p>
            <a:pPr marL="0" indent="0">
              <a:buNone/>
            </a:pPr>
            <a:r>
              <a:rPr lang="en-US" dirty="0" smtClean="0"/>
              <a:t>3    import </a:t>
            </a:r>
            <a:r>
              <a:rPr lang="en-US" dirty="0" err="1" smtClean="0"/>
              <a:t>shipping.domain</a:t>
            </a:r>
            <a:r>
              <a:rPr lang="en-US" dirty="0" smtClean="0"/>
              <a:t>.*;</a:t>
            </a:r>
          </a:p>
          <a:p>
            <a:pPr marL="0" indent="0">
              <a:buNone/>
            </a:pPr>
            <a:r>
              <a:rPr lang="en-US" dirty="0" smtClean="0"/>
              <a:t>4    import </a:t>
            </a:r>
            <a:r>
              <a:rPr lang="en-US" dirty="0" err="1" smtClean="0"/>
              <a:t>java.util.List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5    import java.io.*;</a:t>
            </a:r>
          </a:p>
          <a:p>
            <a:pPr marL="0" indent="0">
              <a:buNone/>
            </a:pPr>
            <a:r>
              <a:rPr lang="ru-RU" dirty="0" smtClean="0"/>
              <a:t>6</a:t>
            </a:r>
          </a:p>
          <a:p>
            <a:pPr marL="0" indent="0">
              <a:buNone/>
            </a:pPr>
            <a:r>
              <a:rPr lang="en-US" dirty="0" smtClean="0"/>
              <a:t>7    public class </a:t>
            </a:r>
            <a:r>
              <a:rPr lang="en-US" dirty="0" err="1" smtClean="0"/>
              <a:t>VehicleCapacityReport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8      private List vehicles;</a:t>
            </a:r>
          </a:p>
          <a:p>
            <a:pPr marL="0" indent="0">
              <a:buNone/>
            </a:pPr>
            <a:r>
              <a:rPr lang="en-US" dirty="0" smtClean="0"/>
              <a:t>9      public void </a:t>
            </a:r>
            <a:r>
              <a:rPr lang="en-US" dirty="0" err="1" smtClean="0"/>
              <a:t>generateReport</a:t>
            </a:r>
            <a:r>
              <a:rPr lang="en-US" dirty="0" smtClean="0"/>
              <a:t>(Writer output) {...}</a:t>
            </a:r>
          </a:p>
          <a:p>
            <a:pPr marL="0" indent="0">
              <a:buNone/>
            </a:pPr>
            <a:r>
              <a:rPr lang="ru-RU" dirty="0" smtClean="0"/>
              <a:t>10 </a:t>
            </a:r>
            <a:r>
              <a:rPr lang="en-US" dirty="0" smtClean="0"/>
              <a:t> </a:t>
            </a:r>
            <a:r>
              <a:rPr lang="ru-RU" dirty="0" smtClean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8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package Statement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Basic syntax of the package statement is:</a:t>
            </a:r>
          </a:p>
          <a:p>
            <a:pPr marL="0" indent="0">
              <a:buNone/>
            </a:pPr>
            <a:r>
              <a:rPr lang="en-US" b="1" dirty="0" smtClean="0"/>
              <a:t>    package </a:t>
            </a:r>
            <a:r>
              <a:rPr lang="en-US" b="1" i="1" dirty="0"/>
              <a:t>&lt;</a:t>
            </a:r>
            <a:r>
              <a:rPr lang="en-US" b="1" i="1" dirty="0" err="1"/>
              <a:t>top_pkg_name</a:t>
            </a:r>
            <a:r>
              <a:rPr lang="en-US" b="1" i="1" dirty="0"/>
              <a:t>&gt;[</a:t>
            </a:r>
            <a:r>
              <a:rPr lang="en-US" b="1" dirty="0"/>
              <a:t>.</a:t>
            </a:r>
            <a:r>
              <a:rPr lang="en-US" b="1" i="1" dirty="0"/>
              <a:t>&lt;</a:t>
            </a:r>
            <a:r>
              <a:rPr lang="en-US" b="1" i="1" dirty="0" err="1"/>
              <a:t>sub_pkg_name</a:t>
            </a:r>
            <a:r>
              <a:rPr lang="en-US" b="1" i="1" dirty="0"/>
              <a:t>&gt;]*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dirty="0"/>
              <a:t>• Examples of the statement are:</a:t>
            </a:r>
          </a:p>
          <a:p>
            <a:pPr marL="0" indent="0">
              <a:buNone/>
            </a:pPr>
            <a:r>
              <a:rPr lang="en-US" dirty="0" smtClean="0"/>
              <a:t>   package </a:t>
            </a:r>
            <a:r>
              <a:rPr lang="en-US" dirty="0" err="1"/>
              <a:t>shipping.gui.reportscreens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• Specify the package declaration at the beginning of </a:t>
            </a:r>
            <a:r>
              <a:rPr lang="en-US" dirty="0" smtClean="0"/>
              <a:t>the source </a:t>
            </a:r>
            <a:r>
              <a:rPr lang="en-US" dirty="0"/>
              <a:t>file.</a:t>
            </a:r>
          </a:p>
          <a:p>
            <a:pPr marL="0" indent="0">
              <a:buNone/>
            </a:pPr>
            <a:r>
              <a:rPr lang="en-US" dirty="0"/>
              <a:t>• Only one package declaration per source file.</a:t>
            </a:r>
          </a:p>
          <a:p>
            <a:pPr marL="0" indent="0">
              <a:buNone/>
            </a:pPr>
            <a:r>
              <a:rPr lang="en-US" dirty="0"/>
              <a:t>• If no package is declared, then the class is placed </a:t>
            </a:r>
            <a:r>
              <a:rPr lang="en-US" dirty="0" smtClean="0"/>
              <a:t>into the </a:t>
            </a:r>
            <a:r>
              <a:rPr lang="en-US" dirty="0"/>
              <a:t>default package.</a:t>
            </a:r>
          </a:p>
          <a:p>
            <a:pPr marL="0" indent="0">
              <a:buNone/>
            </a:pPr>
            <a:r>
              <a:rPr lang="en-US" dirty="0"/>
              <a:t>• Package names must be hierarchical and separated </a:t>
            </a:r>
            <a:r>
              <a:rPr lang="en-US" dirty="0" smtClean="0"/>
              <a:t>by dots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572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 Statement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Basic syntax of the import statement is:</a:t>
            </a:r>
          </a:p>
          <a:p>
            <a:pPr marL="0" indent="0">
              <a:buNone/>
            </a:pPr>
            <a:r>
              <a:rPr lang="en-US" b="1" dirty="0" smtClean="0"/>
              <a:t>    import </a:t>
            </a:r>
            <a:r>
              <a:rPr lang="en-US" b="1" i="1" dirty="0"/>
              <a:t>&lt;</a:t>
            </a:r>
            <a:r>
              <a:rPr lang="en-US" b="1" i="1" dirty="0" err="1"/>
              <a:t>pkg_name</a:t>
            </a:r>
            <a:r>
              <a:rPr lang="en-US" b="1" i="1" dirty="0"/>
              <a:t>&gt;[</a:t>
            </a:r>
            <a:r>
              <a:rPr lang="en-US" b="1" dirty="0"/>
              <a:t>.</a:t>
            </a:r>
            <a:r>
              <a:rPr lang="en-US" b="1" i="1" dirty="0"/>
              <a:t>&lt;</a:t>
            </a:r>
            <a:r>
              <a:rPr lang="en-US" b="1" i="1" dirty="0" err="1"/>
              <a:t>sub_pkg_name</a:t>
            </a:r>
            <a:r>
              <a:rPr lang="en-US" b="1" i="1" dirty="0"/>
              <a:t>&gt;]*</a:t>
            </a:r>
            <a:r>
              <a:rPr lang="en-US" b="1" dirty="0"/>
              <a:t>.</a:t>
            </a:r>
            <a:r>
              <a:rPr lang="en-US" b="1" i="1" dirty="0"/>
              <a:t>&lt;</a:t>
            </a:r>
            <a:r>
              <a:rPr lang="en-US" b="1" i="1" dirty="0" err="1"/>
              <a:t>class_name</a:t>
            </a:r>
            <a:r>
              <a:rPr lang="en-US" b="1" i="1" dirty="0"/>
              <a:t>&gt;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b="1" dirty="0" smtClean="0"/>
              <a:t>    import </a:t>
            </a:r>
            <a:r>
              <a:rPr lang="en-US" b="1" i="1" dirty="0"/>
              <a:t>&lt;</a:t>
            </a:r>
            <a:r>
              <a:rPr lang="en-US" b="1" i="1" dirty="0" err="1"/>
              <a:t>pkg_name</a:t>
            </a:r>
            <a:r>
              <a:rPr lang="en-US" b="1" i="1" dirty="0"/>
              <a:t>&gt;[</a:t>
            </a:r>
            <a:r>
              <a:rPr lang="en-US" b="1" dirty="0"/>
              <a:t>.</a:t>
            </a:r>
            <a:r>
              <a:rPr lang="en-US" b="1" i="1" dirty="0"/>
              <a:t>&lt;</a:t>
            </a:r>
            <a:r>
              <a:rPr lang="en-US" b="1" i="1" dirty="0" err="1"/>
              <a:t>sub_pkg_name</a:t>
            </a:r>
            <a:r>
              <a:rPr lang="en-US" b="1" i="1" dirty="0"/>
              <a:t>&gt;]*</a:t>
            </a:r>
            <a:r>
              <a:rPr lang="en-US" b="1" dirty="0"/>
              <a:t>.*;</a:t>
            </a:r>
          </a:p>
          <a:p>
            <a:pPr marL="0" indent="0">
              <a:buNone/>
            </a:pPr>
            <a:r>
              <a:rPr lang="en-US" dirty="0"/>
              <a:t>• Examples of the statement are:</a:t>
            </a:r>
          </a:p>
          <a:p>
            <a:pPr marL="0" indent="0">
              <a:buNone/>
            </a:pPr>
            <a:r>
              <a:rPr lang="en-US" dirty="0" smtClean="0"/>
              <a:t>    import </a:t>
            </a:r>
            <a:r>
              <a:rPr lang="en-US" dirty="0" err="1"/>
              <a:t>java.util.List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import </a:t>
            </a:r>
            <a:r>
              <a:rPr lang="en-US" dirty="0"/>
              <a:t>java.io.*;</a:t>
            </a:r>
          </a:p>
          <a:p>
            <a:pPr marL="0" indent="0">
              <a:buNone/>
            </a:pPr>
            <a:r>
              <a:rPr lang="en-US" dirty="0" smtClean="0"/>
              <a:t>    import </a:t>
            </a:r>
            <a:r>
              <a:rPr lang="en-US" dirty="0" err="1"/>
              <a:t>shipping.gui.reportscreens</a:t>
            </a:r>
            <a:r>
              <a:rPr lang="en-US" dirty="0"/>
              <a:t>.*;</a:t>
            </a:r>
          </a:p>
          <a:p>
            <a:pPr marL="0" indent="0">
              <a:buNone/>
            </a:pPr>
            <a:r>
              <a:rPr lang="en-US" dirty="0"/>
              <a:t>• The import statement does the following: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Precedes all class declarations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Tells the compiler where to find classes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420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Define modeling concepts: </a:t>
            </a:r>
            <a:r>
              <a:rPr lang="en-US" i="1" dirty="0"/>
              <a:t>abstraction</a:t>
            </a:r>
            <a:r>
              <a:rPr lang="en-US" dirty="0"/>
              <a:t>, </a:t>
            </a:r>
            <a:r>
              <a:rPr lang="en-US" i="1" dirty="0" smtClean="0"/>
              <a:t>encapsulation, </a:t>
            </a:r>
            <a:r>
              <a:rPr lang="en-US" dirty="0" smtClean="0"/>
              <a:t>and </a:t>
            </a:r>
            <a:r>
              <a:rPr lang="en-US" i="1" dirty="0"/>
              <a:t>packages</a:t>
            </a:r>
          </a:p>
          <a:p>
            <a:pPr marL="0" indent="0">
              <a:buNone/>
            </a:pPr>
            <a:r>
              <a:rPr lang="en-US" dirty="0"/>
              <a:t>• Discuss why you can reuse Java technology </a:t>
            </a:r>
            <a:r>
              <a:rPr lang="en-US" dirty="0" smtClean="0"/>
              <a:t>application 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Define </a:t>
            </a:r>
            <a:r>
              <a:rPr lang="en-US" i="1" dirty="0"/>
              <a:t>class</a:t>
            </a:r>
            <a:r>
              <a:rPr lang="en-US" dirty="0"/>
              <a:t>, </a:t>
            </a:r>
            <a:r>
              <a:rPr lang="en-US" i="1" dirty="0"/>
              <a:t>member</a:t>
            </a:r>
            <a:r>
              <a:rPr lang="en-US" dirty="0"/>
              <a:t>, </a:t>
            </a:r>
            <a:r>
              <a:rPr lang="en-US" i="1" dirty="0"/>
              <a:t>attribute</a:t>
            </a:r>
            <a:r>
              <a:rPr lang="en-US" dirty="0"/>
              <a:t>, </a:t>
            </a:r>
            <a:r>
              <a:rPr lang="en-US" i="1" dirty="0"/>
              <a:t>method</a:t>
            </a:r>
            <a:r>
              <a:rPr lang="en-US" dirty="0"/>
              <a:t>, </a:t>
            </a:r>
            <a:r>
              <a:rPr lang="en-US" i="1" dirty="0"/>
              <a:t>constructor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i="1" dirty="0" smtClean="0"/>
              <a:t>package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• Use the access modifiers private and public </a:t>
            </a:r>
            <a:r>
              <a:rPr lang="en-US" dirty="0" smtClean="0"/>
              <a:t>as appropriate </a:t>
            </a:r>
            <a:r>
              <a:rPr lang="en-US" dirty="0"/>
              <a:t>for the guidelines of encapsulation</a:t>
            </a:r>
          </a:p>
          <a:p>
            <a:pPr marL="0" indent="0">
              <a:buNone/>
            </a:pPr>
            <a:r>
              <a:rPr lang="en-US" dirty="0"/>
              <a:t>• Invoke a method on a particular object</a:t>
            </a:r>
          </a:p>
          <a:p>
            <a:pPr marL="0" indent="0">
              <a:buNone/>
            </a:pPr>
            <a:r>
              <a:rPr lang="en-US" dirty="0"/>
              <a:t>• Use the Java technology application </a:t>
            </a:r>
            <a:r>
              <a:rPr lang="en-US" dirty="0" smtClean="0"/>
              <a:t>programming interface </a:t>
            </a:r>
            <a:r>
              <a:rPr lang="en-US" dirty="0"/>
              <a:t>(API) online documentation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385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Layout and Packages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Packages are stored in the directory tree containing </a:t>
            </a:r>
            <a:r>
              <a:rPr lang="en-US" dirty="0" smtClean="0"/>
              <a:t>the package </a:t>
            </a:r>
            <a:r>
              <a:rPr lang="en-US" dirty="0"/>
              <a:t>name.</a:t>
            </a:r>
          </a:p>
          <a:p>
            <a:pPr marL="0" indent="0">
              <a:buNone/>
            </a:pPr>
            <a:r>
              <a:rPr lang="en-US" dirty="0"/>
              <a:t>• An example is the shipping application packages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66" y="3280967"/>
            <a:ext cx="6981713" cy="322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6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049" y="1371811"/>
            <a:ext cx="6411557" cy="527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6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Recap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Class – The source-code blueprint for a run-time object</a:t>
            </a:r>
          </a:p>
          <a:p>
            <a:pPr marL="0" indent="0">
              <a:buNone/>
            </a:pPr>
            <a:r>
              <a:rPr lang="en-US" dirty="0"/>
              <a:t>• Object – An instance of a </a:t>
            </a:r>
            <a:r>
              <a:rPr lang="en-US" dirty="0" smtClean="0"/>
              <a:t>class; also </a:t>
            </a:r>
            <a:r>
              <a:rPr lang="en-US" dirty="0"/>
              <a:t>known as </a:t>
            </a:r>
            <a:r>
              <a:rPr lang="en-US" i="1" dirty="0"/>
              <a:t>instance</a:t>
            </a:r>
          </a:p>
          <a:p>
            <a:pPr marL="0" indent="0">
              <a:buNone/>
            </a:pPr>
            <a:r>
              <a:rPr lang="en-US" dirty="0"/>
              <a:t>• Attribute – A data element of an </a:t>
            </a:r>
            <a:r>
              <a:rPr lang="en-US" dirty="0" smtClean="0"/>
              <a:t>object; also </a:t>
            </a:r>
            <a:r>
              <a:rPr lang="en-US" dirty="0"/>
              <a:t>known as </a:t>
            </a:r>
            <a:r>
              <a:rPr lang="en-US" i="1" dirty="0"/>
              <a:t>data member</a:t>
            </a:r>
            <a:r>
              <a:rPr lang="en-US" dirty="0"/>
              <a:t>, </a:t>
            </a:r>
            <a:r>
              <a:rPr lang="en-US" i="1" dirty="0"/>
              <a:t>instance variable</a:t>
            </a:r>
            <a:r>
              <a:rPr lang="en-US" dirty="0"/>
              <a:t>, and </a:t>
            </a:r>
            <a:r>
              <a:rPr lang="en-US" i="1" dirty="0" smtClean="0"/>
              <a:t>data field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• Method – A behavioral element of an </a:t>
            </a:r>
            <a:r>
              <a:rPr lang="en-US" dirty="0" smtClean="0"/>
              <a:t>object; also </a:t>
            </a:r>
            <a:r>
              <a:rPr lang="en-US" dirty="0"/>
              <a:t>known as </a:t>
            </a:r>
            <a:r>
              <a:rPr lang="en-US" i="1" dirty="0"/>
              <a:t>algorithm</a:t>
            </a:r>
            <a:r>
              <a:rPr lang="en-US" dirty="0"/>
              <a:t>, </a:t>
            </a:r>
            <a:r>
              <a:rPr lang="en-US" i="1" dirty="0"/>
              <a:t>function</a:t>
            </a:r>
            <a:r>
              <a:rPr lang="en-US" dirty="0"/>
              <a:t>, and </a:t>
            </a:r>
            <a:r>
              <a:rPr lang="en-US" i="1" dirty="0"/>
              <a:t>procedure</a:t>
            </a:r>
          </a:p>
          <a:p>
            <a:pPr marL="0" indent="0">
              <a:buNone/>
            </a:pPr>
            <a:r>
              <a:rPr lang="en-US" dirty="0"/>
              <a:t>• Constructor – A </a:t>
            </a:r>
            <a:r>
              <a:rPr lang="en-US" i="1" dirty="0"/>
              <a:t>method-like </a:t>
            </a:r>
            <a:r>
              <a:rPr lang="en-US" dirty="0"/>
              <a:t>construct used to </a:t>
            </a:r>
            <a:r>
              <a:rPr lang="en-US" dirty="0" smtClean="0"/>
              <a:t>initialize a </a:t>
            </a:r>
            <a:r>
              <a:rPr lang="en-US" dirty="0"/>
              <a:t>new object</a:t>
            </a:r>
          </a:p>
          <a:p>
            <a:pPr marL="0" indent="0">
              <a:buNone/>
            </a:pPr>
            <a:r>
              <a:rPr lang="en-US" dirty="0"/>
              <a:t>• Package – A grouping of classes and sub-packages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00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Java Technology API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Documentation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A set of Hypertext Markup Language (HTML) </a:t>
            </a:r>
            <a:r>
              <a:rPr lang="en-US" dirty="0" smtClean="0"/>
              <a:t>files provides </a:t>
            </a:r>
            <a:r>
              <a:rPr lang="en-US" dirty="0"/>
              <a:t>information about the API.</a:t>
            </a:r>
          </a:p>
          <a:p>
            <a:pPr marL="0" indent="0">
              <a:buNone/>
            </a:pPr>
            <a:r>
              <a:rPr lang="en-US" dirty="0" smtClean="0"/>
              <a:t>• A frame </a:t>
            </a:r>
            <a:r>
              <a:rPr lang="en-US" dirty="0"/>
              <a:t>describes a package and contains hyperlinks </a:t>
            </a:r>
            <a:r>
              <a:rPr lang="en-US" dirty="0" smtClean="0"/>
              <a:t>to information </a:t>
            </a:r>
            <a:r>
              <a:rPr lang="en-US" dirty="0"/>
              <a:t>describing each class in that package.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A class document includes the class hierarchy, </a:t>
            </a:r>
            <a:r>
              <a:rPr lang="en-US" dirty="0" smtClean="0"/>
              <a:t>a description </a:t>
            </a:r>
            <a:r>
              <a:rPr lang="en-US" dirty="0"/>
              <a:t>of the class, a list of member variables, a </a:t>
            </a:r>
            <a:r>
              <a:rPr lang="en-US" dirty="0" smtClean="0"/>
              <a:t>list of </a:t>
            </a:r>
            <a:r>
              <a:rPr lang="en-US" dirty="0"/>
              <a:t>constructors, and so 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305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978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Необходимо разработать музыкальную систему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lvl="0"/>
            <a:r>
              <a:rPr lang="ru-RU" dirty="0"/>
              <a:t>существуют несколько звуковоспроизводящих устройств (виниловая вертушка, </a:t>
            </a:r>
            <a:r>
              <a:rPr lang="ru-RU" dirty="0" err="1"/>
              <a:t>сд</a:t>
            </a:r>
            <a:r>
              <a:rPr lang="ru-RU" dirty="0"/>
              <a:t>, универсальный плеер и т.д.)</a:t>
            </a:r>
          </a:p>
          <a:p>
            <a:pPr lvl="0"/>
            <a:r>
              <a:rPr lang="ru-RU" dirty="0"/>
              <a:t>существует несколько носителей музыкальных композиций (пластинка, </a:t>
            </a:r>
            <a:r>
              <a:rPr lang="ru-RU" dirty="0" err="1"/>
              <a:t>сд</a:t>
            </a:r>
            <a:r>
              <a:rPr lang="ru-RU" dirty="0"/>
              <a:t>, </a:t>
            </a:r>
            <a:r>
              <a:rPr lang="ru-RU" dirty="0" err="1"/>
              <a:t>флешка</a:t>
            </a:r>
            <a:r>
              <a:rPr lang="ru-RU" dirty="0"/>
              <a:t> и </a:t>
            </a:r>
            <a:r>
              <a:rPr lang="ru-RU" dirty="0" err="1"/>
              <a:t>т.д</a:t>
            </a:r>
            <a:r>
              <a:rPr lang="ru-RU" dirty="0"/>
              <a:t>)</a:t>
            </a:r>
          </a:p>
          <a:p>
            <a:pPr lvl="0"/>
            <a:r>
              <a:rPr lang="ru-RU" dirty="0"/>
              <a:t>существуют несколько песен, у которых есть имя исполнителя (группы) и название</a:t>
            </a:r>
          </a:p>
          <a:p>
            <a:r>
              <a:rPr lang="ru-RU" dirty="0"/>
              <a:t>Звуковоспроизводящее устройство должно выводить в консоль информацию о том, что за устройство воспроизводит песню, ее исполнителя и название. В случае, если устройство не может воспроизвести музыку с требуемого носителя выводить соответствующее </a:t>
            </a:r>
            <a:r>
              <a:rPr lang="ru-RU" dirty="0" smtClean="0"/>
              <a:t>сообщение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00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Analysis and Design Phase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Analysis describes </a:t>
            </a:r>
            <a:r>
              <a:rPr lang="en-US" i="1" dirty="0"/>
              <a:t>what </a:t>
            </a:r>
            <a:r>
              <a:rPr lang="en-US" dirty="0"/>
              <a:t>the system needs to do:</a:t>
            </a:r>
          </a:p>
          <a:p>
            <a:pPr marL="0" indent="0">
              <a:buNone/>
            </a:pPr>
            <a:r>
              <a:rPr lang="en-US" dirty="0" smtClean="0"/>
              <a:t>	Modeling </a:t>
            </a:r>
            <a:r>
              <a:rPr lang="en-US" dirty="0"/>
              <a:t>the real-world, including actors </a:t>
            </a:r>
            <a:r>
              <a:rPr lang="en-US" dirty="0" smtClean="0"/>
              <a:t>and activities</a:t>
            </a:r>
            <a:r>
              <a:rPr lang="en-US" dirty="0"/>
              <a:t>, objects, </a:t>
            </a:r>
            <a:r>
              <a:rPr lang="en-US" dirty="0" smtClean="0"/>
              <a:t>	and behaviors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Design describes </a:t>
            </a:r>
            <a:r>
              <a:rPr lang="en-US" i="1" dirty="0"/>
              <a:t>how </a:t>
            </a:r>
            <a:r>
              <a:rPr lang="en-US" dirty="0"/>
              <a:t>the system does it: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Modeling the relationships and </a:t>
            </a:r>
            <a:r>
              <a:rPr lang="en-US" dirty="0" smtClean="0"/>
              <a:t>interactions between </a:t>
            </a:r>
            <a:r>
              <a:rPr lang="en-US" dirty="0"/>
              <a:t>objects </a:t>
            </a:r>
            <a:r>
              <a:rPr lang="en-US" dirty="0" smtClean="0"/>
              <a:t>	and </a:t>
            </a:r>
            <a:r>
              <a:rPr lang="en-US" dirty="0"/>
              <a:t>actors in the system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Finding useful abstractions to help simplify </a:t>
            </a:r>
            <a:r>
              <a:rPr lang="en-US" dirty="0" smtClean="0"/>
              <a:t>the problem </a:t>
            </a:r>
            <a:r>
              <a:rPr lang="en-US" dirty="0"/>
              <a:t>or </a:t>
            </a:r>
            <a:r>
              <a:rPr lang="en-US" dirty="0" smtClean="0"/>
              <a:t>	solution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3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Functions – Write an algorithm once to be used in </a:t>
            </a:r>
            <a:r>
              <a:rPr lang="en-US" dirty="0" smtClean="0"/>
              <a:t>many situations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Objects – Group a related set of attributes </a:t>
            </a:r>
            <a:r>
              <a:rPr lang="en-US" dirty="0" smtClean="0"/>
              <a:t>and behaviors </a:t>
            </a:r>
            <a:r>
              <a:rPr lang="en-US" dirty="0"/>
              <a:t>into a class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Frameworks and APIs – Large groups of objects </a:t>
            </a:r>
            <a:r>
              <a:rPr lang="en-US" dirty="0" smtClean="0"/>
              <a:t>that support </a:t>
            </a:r>
            <a:r>
              <a:rPr lang="en-US" dirty="0"/>
              <a:t>a complex activity; Frameworks can be </a:t>
            </a:r>
            <a:r>
              <a:rPr lang="en-US" dirty="0" smtClean="0"/>
              <a:t>used </a:t>
            </a:r>
            <a:r>
              <a:rPr lang="en-US" i="1" dirty="0" smtClean="0"/>
              <a:t>as </a:t>
            </a:r>
            <a:r>
              <a:rPr lang="en-US" i="1" dirty="0"/>
              <a:t>is </a:t>
            </a:r>
            <a:r>
              <a:rPr lang="en-US" dirty="0"/>
              <a:t>or be modified to extend the basic behavior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7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as Blueprints for Objects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In manufacturing, a blueprint describes a device </a:t>
            </a:r>
            <a:r>
              <a:rPr lang="en-US" dirty="0" smtClean="0"/>
              <a:t>from which </a:t>
            </a:r>
            <a:r>
              <a:rPr lang="en-US" dirty="0"/>
              <a:t>many physical devices are constructed.</a:t>
            </a:r>
          </a:p>
          <a:p>
            <a:pPr marL="0" indent="0">
              <a:buNone/>
            </a:pPr>
            <a:r>
              <a:rPr lang="en-US" dirty="0"/>
              <a:t>• In software, a class is a description of an object: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A class describes the data that each object includes.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A class describes the behaviors that each </a:t>
            </a:r>
            <a:r>
              <a:rPr lang="en-US" dirty="0" smtClean="0"/>
              <a:t>object exhibits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• In Java technology, classes support three key </a:t>
            </a:r>
            <a:r>
              <a:rPr lang="en-US" dirty="0" smtClean="0"/>
              <a:t>features of </a:t>
            </a:r>
            <a:r>
              <a:rPr lang="en-US" dirty="0"/>
              <a:t>object-oriented programming (OOP):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Encapsulation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Inheritance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Polymorphism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3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Java Technology Classes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Basic syntax of a Java class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   &lt;</a:t>
            </a:r>
            <a:r>
              <a:rPr lang="en-US" b="1" i="1" dirty="0"/>
              <a:t>modifier&gt;* </a:t>
            </a:r>
            <a:r>
              <a:rPr lang="en-US" b="1" dirty="0"/>
              <a:t>class </a:t>
            </a:r>
            <a:r>
              <a:rPr lang="en-US" b="1" i="1" dirty="0"/>
              <a:t>&lt;</a:t>
            </a:r>
            <a:r>
              <a:rPr lang="en-US" b="1" i="1" dirty="0" err="1"/>
              <a:t>class_name</a:t>
            </a:r>
            <a:r>
              <a:rPr lang="en-US" b="1" i="1" dirty="0"/>
              <a:t>&gt; </a:t>
            </a: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i="1" dirty="0" smtClean="0"/>
              <a:t>     &lt;</a:t>
            </a:r>
            <a:r>
              <a:rPr lang="en-US" b="1" i="1" dirty="0" err="1"/>
              <a:t>attribute_declaration</a:t>
            </a:r>
            <a:r>
              <a:rPr lang="en-US" b="1" i="1" dirty="0"/>
              <a:t>&gt;*</a:t>
            </a:r>
          </a:p>
          <a:p>
            <a:pPr marL="0" indent="0">
              <a:buNone/>
            </a:pPr>
            <a:r>
              <a:rPr lang="en-US" b="1" i="1" dirty="0" smtClean="0"/>
              <a:t>     &lt;</a:t>
            </a:r>
            <a:r>
              <a:rPr lang="en-US" b="1" i="1" dirty="0" err="1"/>
              <a:t>constructor_declaration</a:t>
            </a:r>
            <a:r>
              <a:rPr lang="en-US" b="1" i="1" dirty="0"/>
              <a:t>&gt;*</a:t>
            </a:r>
          </a:p>
          <a:p>
            <a:pPr marL="0" indent="0">
              <a:buNone/>
            </a:pPr>
            <a:r>
              <a:rPr lang="en-US" b="1" i="1" dirty="0" smtClean="0"/>
              <a:t>     &lt;</a:t>
            </a:r>
            <a:r>
              <a:rPr lang="en-US" b="1" i="1" dirty="0" err="1"/>
              <a:t>method_declaration</a:t>
            </a:r>
            <a:r>
              <a:rPr lang="en-US" b="1" i="1" dirty="0"/>
              <a:t>&gt;*</a:t>
            </a:r>
          </a:p>
          <a:p>
            <a:pPr marL="0" indent="0">
              <a:buNone/>
            </a:pPr>
            <a:r>
              <a:rPr lang="en-US" b="1" dirty="0" smtClean="0"/>
              <a:t>   </a:t>
            </a:r>
            <a:r>
              <a:rPr lang="ru-RU" b="1" dirty="0" smtClean="0"/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8566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Java Technology Classes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• Example: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   public class Vehicle {</a:t>
            </a:r>
          </a:p>
          <a:p>
            <a:pPr marL="0" indent="0">
              <a:buNone/>
            </a:pPr>
            <a:r>
              <a:rPr lang="en-US" dirty="0" smtClean="0"/>
              <a:t>2     private double </a:t>
            </a:r>
            <a:r>
              <a:rPr lang="en-US" dirty="0" err="1" smtClean="0"/>
              <a:t>maxLoad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3     public void </a:t>
            </a:r>
            <a:r>
              <a:rPr lang="en-US" dirty="0" err="1" smtClean="0"/>
              <a:t>setMaxLoad</a:t>
            </a:r>
            <a:r>
              <a:rPr lang="en-US" dirty="0" smtClean="0"/>
              <a:t>(double value) {</a:t>
            </a:r>
          </a:p>
          <a:p>
            <a:pPr marL="0" indent="0">
              <a:buNone/>
            </a:pPr>
            <a:r>
              <a:rPr lang="en-US" dirty="0" smtClean="0"/>
              <a:t>4       </a:t>
            </a:r>
            <a:r>
              <a:rPr lang="en-US" dirty="0" err="1" smtClean="0"/>
              <a:t>maxLoad</a:t>
            </a:r>
            <a:r>
              <a:rPr lang="en-US" dirty="0" smtClean="0"/>
              <a:t> = value;</a:t>
            </a:r>
          </a:p>
          <a:p>
            <a:pPr marL="0" indent="0">
              <a:buNone/>
            </a:pPr>
            <a:r>
              <a:rPr lang="ru-RU" dirty="0" smtClean="0"/>
              <a:t>5 </a:t>
            </a:r>
            <a:r>
              <a:rPr lang="en-US" dirty="0" smtClean="0"/>
              <a:t>    </a:t>
            </a:r>
            <a:r>
              <a:rPr lang="ru-RU" dirty="0" smtClean="0"/>
              <a:t>}</a:t>
            </a:r>
          </a:p>
          <a:p>
            <a:pPr marL="0" indent="0">
              <a:buNone/>
            </a:pPr>
            <a:r>
              <a:rPr lang="ru-RU" dirty="0" smtClean="0"/>
              <a:t>6 </a:t>
            </a:r>
            <a:r>
              <a:rPr lang="en-US" dirty="0" smtClean="0"/>
              <a:t>  </a:t>
            </a:r>
            <a:r>
              <a:rPr lang="ru-RU" dirty="0" smtClean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520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Java Technology Classes</a:t>
            </a:r>
            <a:endParaRPr lang="ru-RU" dirty="0"/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674845"/>
              </p:ext>
            </p:extLst>
          </p:nvPr>
        </p:nvGraphicFramePr>
        <p:xfrm>
          <a:off x="838200" y="1911349"/>
          <a:ext cx="10191751" cy="439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858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Attributes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Basic syntax of an attribute:</a:t>
            </a:r>
          </a:p>
          <a:p>
            <a:pPr marL="0" indent="0">
              <a:buNone/>
            </a:pPr>
            <a:r>
              <a:rPr lang="en-US" b="1" i="1" dirty="0" smtClean="0"/>
              <a:t>   &lt;</a:t>
            </a:r>
            <a:r>
              <a:rPr lang="en-US" b="1" i="1" dirty="0"/>
              <a:t>modifier&gt;* &lt;type&gt; &lt;name&gt; [ </a:t>
            </a:r>
            <a:r>
              <a:rPr lang="en-US" b="1" dirty="0"/>
              <a:t>= </a:t>
            </a:r>
            <a:r>
              <a:rPr lang="en-US" b="1" i="1" dirty="0"/>
              <a:t>&lt;</a:t>
            </a:r>
            <a:r>
              <a:rPr lang="en-US" b="1" i="1" dirty="0" err="1"/>
              <a:t>initial_value</a:t>
            </a:r>
            <a:r>
              <a:rPr lang="en-US" b="1" i="1" dirty="0"/>
              <a:t>&gt;]</a:t>
            </a:r>
            <a:r>
              <a:rPr lang="en-US" b="1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dirty="0"/>
              <a:t>1 </a:t>
            </a:r>
            <a:r>
              <a:rPr lang="en-US" dirty="0" smtClean="0"/>
              <a:t>  public </a:t>
            </a:r>
            <a:r>
              <a:rPr lang="en-US" dirty="0"/>
              <a:t>class Foo {</a:t>
            </a:r>
          </a:p>
          <a:p>
            <a:pPr marL="0" indent="0">
              <a:buNone/>
            </a:pPr>
            <a:r>
              <a:rPr lang="en-US" dirty="0"/>
              <a:t>2 </a:t>
            </a:r>
            <a:r>
              <a:rPr lang="en-US" dirty="0" smtClean="0"/>
              <a:t>    private 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pPr marL="0" indent="0">
              <a:buNone/>
            </a:pPr>
            <a:r>
              <a:rPr lang="nb-NO" dirty="0"/>
              <a:t>3 </a:t>
            </a:r>
            <a:r>
              <a:rPr lang="nb-NO" dirty="0" smtClean="0"/>
              <a:t>    private </a:t>
            </a:r>
            <a:r>
              <a:rPr lang="nb-NO" dirty="0"/>
              <a:t>float y = 10000.0F;</a:t>
            </a:r>
          </a:p>
          <a:p>
            <a:pPr marL="0" indent="0">
              <a:buNone/>
            </a:pPr>
            <a:r>
              <a:rPr lang="en-US" dirty="0"/>
              <a:t>4 </a:t>
            </a:r>
            <a:r>
              <a:rPr lang="en-US" dirty="0" smtClean="0"/>
              <a:t>    private </a:t>
            </a:r>
            <a:r>
              <a:rPr lang="en-US" dirty="0"/>
              <a:t>String name = "Bates Motel";</a:t>
            </a:r>
          </a:p>
          <a:p>
            <a:pPr marL="0" indent="0">
              <a:buNone/>
            </a:pPr>
            <a:r>
              <a:rPr lang="ru-RU" dirty="0"/>
              <a:t>5 </a:t>
            </a:r>
            <a:r>
              <a:rPr lang="en-US" dirty="0" smtClean="0"/>
              <a:t>  </a:t>
            </a:r>
            <a:r>
              <a:rPr lang="ru-RU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25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1209</Words>
  <Application>Microsoft Office PowerPoint</Application>
  <PresentationFormat>Широкоэкранный</PresentationFormat>
  <Paragraphs>175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Module 2 Object-Oriented Programming</vt:lpstr>
      <vt:lpstr>Objectives</vt:lpstr>
      <vt:lpstr>The Analysis and Design Phase</vt:lpstr>
      <vt:lpstr>Abstraction</vt:lpstr>
      <vt:lpstr>Classes as Blueprints for Objects</vt:lpstr>
      <vt:lpstr>Declaring Java Technology Classes</vt:lpstr>
      <vt:lpstr>Declaring Java Technology Classes</vt:lpstr>
      <vt:lpstr>Declaring Java Technology Classes</vt:lpstr>
      <vt:lpstr>Declaring Attributes</vt:lpstr>
      <vt:lpstr>Declaring Methods</vt:lpstr>
      <vt:lpstr>Declaring Methods, Examples</vt:lpstr>
      <vt:lpstr>Accessing Object Members</vt:lpstr>
      <vt:lpstr>Encapsulation</vt:lpstr>
      <vt:lpstr>Declaring Constructors</vt:lpstr>
      <vt:lpstr>The Default Constructor</vt:lpstr>
      <vt:lpstr>Source File Layout</vt:lpstr>
      <vt:lpstr>Source File Layout</vt:lpstr>
      <vt:lpstr>The package Statement</vt:lpstr>
      <vt:lpstr>The import Statement</vt:lpstr>
      <vt:lpstr>Directory Layout and Packages</vt:lpstr>
      <vt:lpstr>Development</vt:lpstr>
      <vt:lpstr>Terminology Recap</vt:lpstr>
      <vt:lpstr>Using the Java Technology API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 Object-Oriented Programming</dc:title>
  <dc:creator>Kogun Andrey</dc:creator>
  <cp:lastModifiedBy>Verkhushin Sergey</cp:lastModifiedBy>
  <cp:revision>17</cp:revision>
  <dcterms:created xsi:type="dcterms:W3CDTF">2017-08-15T16:12:55Z</dcterms:created>
  <dcterms:modified xsi:type="dcterms:W3CDTF">2020-10-15T00:35:02Z</dcterms:modified>
</cp:coreProperties>
</file>