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310" r:id="rId4"/>
    <p:sldId id="259" r:id="rId5"/>
    <p:sldId id="260" r:id="rId6"/>
    <p:sldId id="261" r:id="rId7"/>
    <p:sldId id="262" r:id="rId8"/>
    <p:sldId id="263" r:id="rId9"/>
    <p:sldId id="264" r:id="rId10"/>
    <p:sldId id="31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3" r:id="rId57"/>
    <p:sldId id="315" r:id="rId58"/>
    <p:sldId id="314" r:id="rId5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Lato" panose="020F0502020204030203" pitchFamily="34" charset="0"/>
      <p:regular r:id="rId65"/>
      <p:bold r:id="rId66"/>
      <p:italic r:id="rId67"/>
      <p:boldItalic r:id="rId68"/>
    </p:embeddedFont>
    <p:embeddedFont>
      <p:font typeface="Raleway" panose="020B0503030101060003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5"/>
  </p:normalViewPr>
  <p:slideViewPr>
    <p:cSldViewPr snapToGrid="0">
      <p:cViewPr varScale="1">
        <p:scale>
          <a:sx n="104" d="100"/>
          <a:sy n="104" d="100"/>
        </p:scale>
        <p:origin x="21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1F993-89DF-41E2-8B96-2549C0EDC2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07D0986-AC39-4925-99CE-7AECEFAF59D7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Nested classes</a:t>
          </a:r>
          <a:endParaRPr lang="ru-RU" dirty="0"/>
        </a:p>
      </dgm:t>
    </dgm:pt>
    <dgm:pt modelId="{986E1262-FF6B-46AF-8D7F-22A00449B008}" type="parTrans" cxnId="{5B089D6F-E3C4-4AF7-B287-B1FCDAE1499B}">
      <dgm:prSet/>
      <dgm:spPr/>
      <dgm:t>
        <a:bodyPr/>
        <a:lstStyle/>
        <a:p>
          <a:endParaRPr lang="ru-RU"/>
        </a:p>
      </dgm:t>
    </dgm:pt>
    <dgm:pt modelId="{805A1111-594D-4317-AC41-E855096A1C44}" type="sibTrans" cxnId="{5B089D6F-E3C4-4AF7-B287-B1FCDAE1499B}">
      <dgm:prSet/>
      <dgm:spPr/>
      <dgm:t>
        <a:bodyPr/>
        <a:lstStyle/>
        <a:p>
          <a:endParaRPr lang="ru-RU"/>
        </a:p>
      </dgm:t>
    </dgm:pt>
    <dgm:pt modelId="{9162A0B4-9452-48C8-835E-AD3B9D3A6F3C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Inner classes</a:t>
          </a:r>
          <a:endParaRPr lang="ru-RU" dirty="0"/>
        </a:p>
      </dgm:t>
    </dgm:pt>
    <dgm:pt modelId="{96C63EB3-9117-4B4E-922F-B227DB9BFA93}" type="parTrans" cxnId="{1E00020C-661F-47E1-8673-BBBF740EBC78}">
      <dgm:prSet/>
      <dgm:spPr/>
      <dgm:t>
        <a:bodyPr/>
        <a:lstStyle/>
        <a:p>
          <a:endParaRPr lang="ru-RU"/>
        </a:p>
      </dgm:t>
    </dgm:pt>
    <dgm:pt modelId="{62361441-9D42-4C50-827A-8E5D65534992}" type="sibTrans" cxnId="{1E00020C-661F-47E1-8673-BBBF740EBC78}">
      <dgm:prSet/>
      <dgm:spPr/>
      <dgm:t>
        <a:bodyPr/>
        <a:lstStyle/>
        <a:p>
          <a:endParaRPr lang="ru-RU"/>
        </a:p>
      </dgm:t>
    </dgm:pt>
    <dgm:pt modelId="{92EDC6B0-9F38-4531-97AC-845709D12BE3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Inner classes</a:t>
          </a:r>
          <a:endParaRPr lang="ru-RU" dirty="0"/>
        </a:p>
      </dgm:t>
    </dgm:pt>
    <dgm:pt modelId="{32F444B1-8B42-4DE4-9E87-2F5846E6BECD}" type="parTrans" cxnId="{339CEB6D-46F1-4A83-AD2B-124F9A6C98CD}">
      <dgm:prSet/>
      <dgm:spPr/>
      <dgm:t>
        <a:bodyPr/>
        <a:lstStyle/>
        <a:p>
          <a:endParaRPr lang="ru-RU"/>
        </a:p>
      </dgm:t>
    </dgm:pt>
    <dgm:pt modelId="{70525C0D-B224-4878-B4F0-78303E191B10}" type="sibTrans" cxnId="{339CEB6D-46F1-4A83-AD2B-124F9A6C98CD}">
      <dgm:prSet/>
      <dgm:spPr/>
      <dgm:t>
        <a:bodyPr/>
        <a:lstStyle/>
        <a:p>
          <a:endParaRPr lang="ru-RU"/>
        </a:p>
      </dgm:t>
    </dgm:pt>
    <dgm:pt modelId="{ACC0B697-9964-4A0F-B5E5-0FADDF44064F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Method local inner classes</a:t>
          </a:r>
          <a:endParaRPr lang="ru-RU" dirty="0"/>
        </a:p>
      </dgm:t>
    </dgm:pt>
    <dgm:pt modelId="{ACEBE3AB-4DAB-4139-86CA-C701DF8FE70C}" type="parTrans" cxnId="{FF721B95-A4DA-4C5A-9D8B-EC8B90F2D221}">
      <dgm:prSet/>
      <dgm:spPr/>
      <dgm:t>
        <a:bodyPr/>
        <a:lstStyle/>
        <a:p>
          <a:endParaRPr lang="ru-RU"/>
        </a:p>
      </dgm:t>
    </dgm:pt>
    <dgm:pt modelId="{965C0A18-B61B-448B-B42A-FE7F8D833001}" type="sibTrans" cxnId="{FF721B95-A4DA-4C5A-9D8B-EC8B90F2D221}">
      <dgm:prSet/>
      <dgm:spPr/>
      <dgm:t>
        <a:bodyPr/>
        <a:lstStyle/>
        <a:p>
          <a:endParaRPr lang="ru-RU"/>
        </a:p>
      </dgm:t>
    </dgm:pt>
    <dgm:pt modelId="{3E0C15F7-B0E9-46F4-8D5B-AD39F616E3E4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Static nested classes</a:t>
          </a:r>
          <a:endParaRPr lang="ru-RU" dirty="0"/>
        </a:p>
      </dgm:t>
    </dgm:pt>
    <dgm:pt modelId="{DA0A5FA6-89B6-4572-AAB9-15F60BDF7D91}" type="parTrans" cxnId="{546F5785-4F29-4AA5-9B99-E8C84136A540}">
      <dgm:prSet/>
      <dgm:spPr/>
      <dgm:t>
        <a:bodyPr/>
        <a:lstStyle/>
        <a:p>
          <a:endParaRPr lang="ru-RU"/>
        </a:p>
      </dgm:t>
    </dgm:pt>
    <dgm:pt modelId="{8F1BAE82-1740-4230-BC55-64E9BCFF28A8}" type="sibTrans" cxnId="{546F5785-4F29-4AA5-9B99-E8C84136A540}">
      <dgm:prSet/>
      <dgm:spPr/>
      <dgm:t>
        <a:bodyPr/>
        <a:lstStyle/>
        <a:p>
          <a:endParaRPr lang="ru-RU"/>
        </a:p>
      </dgm:t>
    </dgm:pt>
    <dgm:pt modelId="{FEE625A9-1E6D-424D-9710-5F0164EF426F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/>
            <a:t>Anonymous inner classes</a:t>
          </a:r>
          <a:endParaRPr lang="ru-RU" dirty="0"/>
        </a:p>
      </dgm:t>
    </dgm:pt>
    <dgm:pt modelId="{94F73A3B-0DF8-4B6F-93AB-5BAEAE6BC4E3}" type="parTrans" cxnId="{4A2EDED8-62A0-410A-914F-E6497E8D2D9E}">
      <dgm:prSet/>
      <dgm:spPr/>
      <dgm:t>
        <a:bodyPr/>
        <a:lstStyle/>
        <a:p>
          <a:endParaRPr lang="ru-RU"/>
        </a:p>
      </dgm:t>
    </dgm:pt>
    <dgm:pt modelId="{ACA485C8-FC51-45BF-A887-8006C57E7B81}" type="sibTrans" cxnId="{4A2EDED8-62A0-410A-914F-E6497E8D2D9E}">
      <dgm:prSet/>
      <dgm:spPr/>
      <dgm:t>
        <a:bodyPr/>
        <a:lstStyle/>
        <a:p>
          <a:endParaRPr lang="ru-RU"/>
        </a:p>
      </dgm:t>
    </dgm:pt>
    <dgm:pt modelId="{88A37F23-C244-46E3-9D16-558B3DAE54A6}" type="pres">
      <dgm:prSet presAssocID="{CAA1F993-89DF-41E2-8B96-2549C0EDC2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8B6184-80B8-44B4-9553-682AC9C7FF72}" type="pres">
      <dgm:prSet presAssocID="{607D0986-AC39-4925-99CE-7AECEFAF59D7}" presName="hierRoot1" presStyleCnt="0"/>
      <dgm:spPr/>
    </dgm:pt>
    <dgm:pt modelId="{0DA466DF-F69B-4208-ABD0-DEF0ECF5B1CA}" type="pres">
      <dgm:prSet presAssocID="{607D0986-AC39-4925-99CE-7AECEFAF59D7}" presName="composite" presStyleCnt="0"/>
      <dgm:spPr/>
    </dgm:pt>
    <dgm:pt modelId="{4B9BED84-9970-4D40-9E8A-C054D6AB3361}" type="pres">
      <dgm:prSet presAssocID="{607D0986-AC39-4925-99CE-7AECEFAF59D7}" presName="background" presStyleLbl="node0" presStyleIdx="0" presStyleCnt="1"/>
      <dgm:spPr>
        <a:solidFill>
          <a:schemeClr val="bg2"/>
        </a:solidFill>
        <a:ln>
          <a:noFill/>
        </a:ln>
      </dgm:spPr>
    </dgm:pt>
    <dgm:pt modelId="{6D2F994F-8E12-4161-A940-76C83168D12D}" type="pres">
      <dgm:prSet presAssocID="{607D0986-AC39-4925-99CE-7AECEFAF59D7}" presName="text" presStyleLbl="fgAcc0" presStyleIdx="0" presStyleCnt="1" custLinFactNeighborX="-73071" custLinFactNeighborY="-9795">
        <dgm:presLayoutVars>
          <dgm:chPref val="3"/>
        </dgm:presLayoutVars>
      </dgm:prSet>
      <dgm:spPr/>
    </dgm:pt>
    <dgm:pt modelId="{928D5968-DA68-43AB-91F9-3EB61B2C9913}" type="pres">
      <dgm:prSet presAssocID="{607D0986-AC39-4925-99CE-7AECEFAF59D7}" presName="hierChild2" presStyleCnt="0"/>
      <dgm:spPr/>
    </dgm:pt>
    <dgm:pt modelId="{CB605183-177C-4E00-8709-2DDC69B40D6C}" type="pres">
      <dgm:prSet presAssocID="{96C63EB3-9117-4B4E-922F-B227DB9BFA93}" presName="Name10" presStyleLbl="parChTrans1D2" presStyleIdx="0" presStyleCnt="2"/>
      <dgm:spPr/>
    </dgm:pt>
    <dgm:pt modelId="{D39E4ACE-CBD6-40F4-8512-3869177009C9}" type="pres">
      <dgm:prSet presAssocID="{9162A0B4-9452-48C8-835E-AD3B9D3A6F3C}" presName="hierRoot2" presStyleCnt="0"/>
      <dgm:spPr/>
    </dgm:pt>
    <dgm:pt modelId="{E3F6C61F-AB5D-4258-8DDF-EB1651B4CEB8}" type="pres">
      <dgm:prSet presAssocID="{9162A0B4-9452-48C8-835E-AD3B9D3A6F3C}" presName="composite2" presStyleCnt="0"/>
      <dgm:spPr/>
    </dgm:pt>
    <dgm:pt modelId="{A03F5750-48D5-4FA0-A676-42B381ED66BD}" type="pres">
      <dgm:prSet presAssocID="{9162A0B4-9452-48C8-835E-AD3B9D3A6F3C}" presName="background2" presStyleLbl="node2" presStyleIdx="0" presStyleCnt="2"/>
      <dgm:spPr>
        <a:solidFill>
          <a:schemeClr val="bg2"/>
        </a:solidFill>
      </dgm:spPr>
    </dgm:pt>
    <dgm:pt modelId="{25A1CAEE-2F05-4776-917D-D3E56B853E16}" type="pres">
      <dgm:prSet presAssocID="{9162A0B4-9452-48C8-835E-AD3B9D3A6F3C}" presName="text2" presStyleLbl="fgAcc2" presStyleIdx="0" presStyleCnt="2" custLinFactX="-72947" custLinFactNeighborX="-100000" custLinFactNeighborY="-43639">
        <dgm:presLayoutVars>
          <dgm:chPref val="3"/>
        </dgm:presLayoutVars>
      </dgm:prSet>
      <dgm:spPr/>
    </dgm:pt>
    <dgm:pt modelId="{43EBDBF2-DC57-4D73-8816-4F4A6FE6F0D7}" type="pres">
      <dgm:prSet presAssocID="{9162A0B4-9452-48C8-835E-AD3B9D3A6F3C}" presName="hierChild3" presStyleCnt="0"/>
      <dgm:spPr/>
    </dgm:pt>
    <dgm:pt modelId="{873008EC-C1E6-46A4-974D-0E8E16CBB2DB}" type="pres">
      <dgm:prSet presAssocID="{32F444B1-8B42-4DE4-9E87-2F5846E6BECD}" presName="Name17" presStyleLbl="parChTrans1D3" presStyleIdx="0" presStyleCnt="3"/>
      <dgm:spPr/>
    </dgm:pt>
    <dgm:pt modelId="{A69ED6D1-EAA5-4F48-9BD5-6964D14B4DFC}" type="pres">
      <dgm:prSet presAssocID="{92EDC6B0-9F38-4531-97AC-845709D12BE3}" presName="hierRoot3" presStyleCnt="0"/>
      <dgm:spPr/>
    </dgm:pt>
    <dgm:pt modelId="{70B09D54-1AC6-4451-9B1A-FF8CE4758289}" type="pres">
      <dgm:prSet presAssocID="{92EDC6B0-9F38-4531-97AC-845709D12BE3}" presName="composite3" presStyleCnt="0"/>
      <dgm:spPr/>
    </dgm:pt>
    <dgm:pt modelId="{A3E4DB32-2D71-4894-9E2E-0E1BC1E03709}" type="pres">
      <dgm:prSet presAssocID="{92EDC6B0-9F38-4531-97AC-845709D12BE3}" presName="background3" presStyleLbl="node3" presStyleIdx="0" presStyleCnt="3"/>
      <dgm:spPr>
        <a:solidFill>
          <a:schemeClr val="bg2"/>
        </a:solidFill>
      </dgm:spPr>
    </dgm:pt>
    <dgm:pt modelId="{C1109D8D-8A05-4BDF-8E98-8E3A60EF771B}" type="pres">
      <dgm:prSet presAssocID="{92EDC6B0-9F38-4531-97AC-845709D12BE3}" presName="text3" presStyleLbl="fgAcc3" presStyleIdx="0" presStyleCnt="3" custLinFactX="-16321" custLinFactNeighborX="-100000" custLinFactNeighborY="-27291">
        <dgm:presLayoutVars>
          <dgm:chPref val="3"/>
        </dgm:presLayoutVars>
      </dgm:prSet>
      <dgm:spPr/>
    </dgm:pt>
    <dgm:pt modelId="{15AC0134-7AE0-4E6C-822D-9CA544AA0EA5}" type="pres">
      <dgm:prSet presAssocID="{92EDC6B0-9F38-4531-97AC-845709D12BE3}" presName="hierChild4" presStyleCnt="0"/>
      <dgm:spPr/>
    </dgm:pt>
    <dgm:pt modelId="{AB65105C-EC42-49D5-99D6-418005E095D5}" type="pres">
      <dgm:prSet presAssocID="{ACEBE3AB-4DAB-4139-86CA-C701DF8FE70C}" presName="Name17" presStyleLbl="parChTrans1D3" presStyleIdx="1" presStyleCnt="3"/>
      <dgm:spPr/>
    </dgm:pt>
    <dgm:pt modelId="{E9009F79-4BEF-4413-9E3C-2D6981F26561}" type="pres">
      <dgm:prSet presAssocID="{ACC0B697-9964-4A0F-B5E5-0FADDF44064F}" presName="hierRoot3" presStyleCnt="0"/>
      <dgm:spPr/>
    </dgm:pt>
    <dgm:pt modelId="{C209DC2F-A066-4D25-8081-3A2FFD75CF7A}" type="pres">
      <dgm:prSet presAssocID="{ACC0B697-9964-4A0F-B5E5-0FADDF44064F}" presName="composite3" presStyleCnt="0"/>
      <dgm:spPr/>
    </dgm:pt>
    <dgm:pt modelId="{89D7E752-C394-496D-8935-2F82EA7FA8A1}" type="pres">
      <dgm:prSet presAssocID="{ACC0B697-9964-4A0F-B5E5-0FADDF44064F}" presName="background3" presStyleLbl="node3" presStyleIdx="1" presStyleCnt="3"/>
      <dgm:spPr>
        <a:solidFill>
          <a:schemeClr val="bg2"/>
        </a:solidFill>
      </dgm:spPr>
    </dgm:pt>
    <dgm:pt modelId="{F6294FCD-619B-4345-9222-F0D66CCF5421}" type="pres">
      <dgm:prSet presAssocID="{ACC0B697-9964-4A0F-B5E5-0FADDF44064F}" presName="text3" presStyleLbl="fgAcc3" presStyleIdx="1" presStyleCnt="3" custLinFactX="-10714" custLinFactNeighborX="-100000" custLinFactNeighborY="-26319">
        <dgm:presLayoutVars>
          <dgm:chPref val="3"/>
        </dgm:presLayoutVars>
      </dgm:prSet>
      <dgm:spPr/>
    </dgm:pt>
    <dgm:pt modelId="{16BE33F5-D865-411A-9B0D-EC319CFB3E20}" type="pres">
      <dgm:prSet presAssocID="{ACC0B697-9964-4A0F-B5E5-0FADDF44064F}" presName="hierChild4" presStyleCnt="0"/>
      <dgm:spPr/>
    </dgm:pt>
    <dgm:pt modelId="{F643AE0A-DB67-4B3B-959D-754777AC7AEB}" type="pres">
      <dgm:prSet presAssocID="{94F73A3B-0DF8-4B6F-93AB-5BAEAE6BC4E3}" presName="Name17" presStyleLbl="parChTrans1D3" presStyleIdx="2" presStyleCnt="3"/>
      <dgm:spPr/>
    </dgm:pt>
    <dgm:pt modelId="{356AD0D3-EAC6-4067-B034-E56F6F285C07}" type="pres">
      <dgm:prSet presAssocID="{FEE625A9-1E6D-424D-9710-5F0164EF426F}" presName="hierRoot3" presStyleCnt="0"/>
      <dgm:spPr/>
    </dgm:pt>
    <dgm:pt modelId="{620CB560-0749-433C-AC10-119716D0A09E}" type="pres">
      <dgm:prSet presAssocID="{FEE625A9-1E6D-424D-9710-5F0164EF426F}" presName="composite3" presStyleCnt="0"/>
      <dgm:spPr/>
    </dgm:pt>
    <dgm:pt modelId="{CCDA4850-2EC6-4A3B-8BD1-08927E6419A5}" type="pres">
      <dgm:prSet presAssocID="{FEE625A9-1E6D-424D-9710-5F0164EF426F}" presName="background3" presStyleLbl="node3" presStyleIdx="2" presStyleCnt="3"/>
      <dgm:spPr>
        <a:solidFill>
          <a:schemeClr val="bg2"/>
        </a:solidFill>
      </dgm:spPr>
    </dgm:pt>
    <dgm:pt modelId="{506FBDE2-CEF3-4448-AC78-9F7050BD2FA6}" type="pres">
      <dgm:prSet presAssocID="{FEE625A9-1E6D-424D-9710-5F0164EF426F}" presName="text3" presStyleLbl="fgAcc3" presStyleIdx="2" presStyleCnt="3" custLinFactX="-7702" custLinFactNeighborX="-100000" custLinFactNeighborY="-26291">
        <dgm:presLayoutVars>
          <dgm:chPref val="3"/>
        </dgm:presLayoutVars>
      </dgm:prSet>
      <dgm:spPr/>
    </dgm:pt>
    <dgm:pt modelId="{80326E19-9C06-4D2E-8CC3-7F164E1FD760}" type="pres">
      <dgm:prSet presAssocID="{FEE625A9-1E6D-424D-9710-5F0164EF426F}" presName="hierChild4" presStyleCnt="0"/>
      <dgm:spPr/>
    </dgm:pt>
    <dgm:pt modelId="{9B9CA6E9-5FAF-4E41-95A3-8E4DDCB72E8F}" type="pres">
      <dgm:prSet presAssocID="{DA0A5FA6-89B6-4572-AAB9-15F60BDF7D91}" presName="Name10" presStyleLbl="parChTrans1D2" presStyleIdx="1" presStyleCnt="2"/>
      <dgm:spPr/>
    </dgm:pt>
    <dgm:pt modelId="{A0AB8089-0C4C-4BEC-ABA5-81C3229CB6E8}" type="pres">
      <dgm:prSet presAssocID="{3E0C15F7-B0E9-46F4-8D5B-AD39F616E3E4}" presName="hierRoot2" presStyleCnt="0"/>
      <dgm:spPr/>
    </dgm:pt>
    <dgm:pt modelId="{9D6AD6EC-87C5-4CA0-B9B9-F37857896F36}" type="pres">
      <dgm:prSet presAssocID="{3E0C15F7-B0E9-46F4-8D5B-AD39F616E3E4}" presName="composite2" presStyleCnt="0"/>
      <dgm:spPr/>
    </dgm:pt>
    <dgm:pt modelId="{B411FA35-A572-4A28-9588-89A80DC05EAC}" type="pres">
      <dgm:prSet presAssocID="{3E0C15F7-B0E9-46F4-8D5B-AD39F616E3E4}" presName="background2" presStyleLbl="node2" presStyleIdx="1" presStyleCnt="2"/>
      <dgm:spPr>
        <a:solidFill>
          <a:schemeClr val="bg2"/>
        </a:solidFill>
      </dgm:spPr>
    </dgm:pt>
    <dgm:pt modelId="{6D762155-4C54-42D0-AEB6-ECD603E4E0F1}" type="pres">
      <dgm:prSet presAssocID="{3E0C15F7-B0E9-46F4-8D5B-AD39F616E3E4}" presName="text2" presStyleLbl="fgAcc2" presStyleIdx="1" presStyleCnt="2" custLinFactNeighborX="86495" custLinFactNeighborY="-37556">
        <dgm:presLayoutVars>
          <dgm:chPref val="3"/>
        </dgm:presLayoutVars>
      </dgm:prSet>
      <dgm:spPr/>
    </dgm:pt>
    <dgm:pt modelId="{8C4BC302-7182-4C2F-ACD2-E5EE253BE997}" type="pres">
      <dgm:prSet presAssocID="{3E0C15F7-B0E9-46F4-8D5B-AD39F616E3E4}" presName="hierChild3" presStyleCnt="0"/>
      <dgm:spPr/>
    </dgm:pt>
  </dgm:ptLst>
  <dgm:cxnLst>
    <dgm:cxn modelId="{B3ABC60A-BBB0-4A8C-84A1-89E8B4679450}" type="presOf" srcId="{94F73A3B-0DF8-4B6F-93AB-5BAEAE6BC4E3}" destId="{F643AE0A-DB67-4B3B-959D-754777AC7AEB}" srcOrd="0" destOrd="0" presId="urn:microsoft.com/office/officeart/2005/8/layout/hierarchy1"/>
    <dgm:cxn modelId="{1E00020C-661F-47E1-8673-BBBF740EBC78}" srcId="{607D0986-AC39-4925-99CE-7AECEFAF59D7}" destId="{9162A0B4-9452-48C8-835E-AD3B9D3A6F3C}" srcOrd="0" destOrd="0" parTransId="{96C63EB3-9117-4B4E-922F-B227DB9BFA93}" sibTransId="{62361441-9D42-4C50-827A-8E5D65534992}"/>
    <dgm:cxn modelId="{BB99F712-A9E3-46EE-84DB-9946601C75DF}" type="presOf" srcId="{3E0C15F7-B0E9-46F4-8D5B-AD39F616E3E4}" destId="{6D762155-4C54-42D0-AEB6-ECD603E4E0F1}" srcOrd="0" destOrd="0" presId="urn:microsoft.com/office/officeart/2005/8/layout/hierarchy1"/>
    <dgm:cxn modelId="{FFCDD42F-B35B-4041-BD07-EB489C8D7F39}" type="presOf" srcId="{ACEBE3AB-4DAB-4139-86CA-C701DF8FE70C}" destId="{AB65105C-EC42-49D5-99D6-418005E095D5}" srcOrd="0" destOrd="0" presId="urn:microsoft.com/office/officeart/2005/8/layout/hierarchy1"/>
    <dgm:cxn modelId="{F286AD3D-B193-4A9C-9803-D62119AF3CD8}" type="presOf" srcId="{32F444B1-8B42-4DE4-9E87-2F5846E6BECD}" destId="{873008EC-C1E6-46A4-974D-0E8E16CBB2DB}" srcOrd="0" destOrd="0" presId="urn:microsoft.com/office/officeart/2005/8/layout/hierarchy1"/>
    <dgm:cxn modelId="{80D9A342-4352-439D-8690-D94AC50EA78A}" type="presOf" srcId="{9162A0B4-9452-48C8-835E-AD3B9D3A6F3C}" destId="{25A1CAEE-2F05-4776-917D-D3E56B853E16}" srcOrd="0" destOrd="0" presId="urn:microsoft.com/office/officeart/2005/8/layout/hierarchy1"/>
    <dgm:cxn modelId="{339CEB6D-46F1-4A83-AD2B-124F9A6C98CD}" srcId="{9162A0B4-9452-48C8-835E-AD3B9D3A6F3C}" destId="{92EDC6B0-9F38-4531-97AC-845709D12BE3}" srcOrd="0" destOrd="0" parTransId="{32F444B1-8B42-4DE4-9E87-2F5846E6BECD}" sibTransId="{70525C0D-B224-4878-B4F0-78303E191B10}"/>
    <dgm:cxn modelId="{5B089D6F-E3C4-4AF7-B287-B1FCDAE1499B}" srcId="{CAA1F993-89DF-41E2-8B96-2549C0EDC213}" destId="{607D0986-AC39-4925-99CE-7AECEFAF59D7}" srcOrd="0" destOrd="0" parTransId="{986E1262-FF6B-46AF-8D7F-22A00449B008}" sibTransId="{805A1111-594D-4317-AC41-E855096A1C44}"/>
    <dgm:cxn modelId="{546F5785-4F29-4AA5-9B99-E8C84136A540}" srcId="{607D0986-AC39-4925-99CE-7AECEFAF59D7}" destId="{3E0C15F7-B0E9-46F4-8D5B-AD39F616E3E4}" srcOrd="1" destOrd="0" parTransId="{DA0A5FA6-89B6-4572-AAB9-15F60BDF7D91}" sibTransId="{8F1BAE82-1740-4230-BC55-64E9BCFF28A8}"/>
    <dgm:cxn modelId="{FF721B95-A4DA-4C5A-9D8B-EC8B90F2D221}" srcId="{9162A0B4-9452-48C8-835E-AD3B9D3A6F3C}" destId="{ACC0B697-9964-4A0F-B5E5-0FADDF44064F}" srcOrd="1" destOrd="0" parTransId="{ACEBE3AB-4DAB-4139-86CA-C701DF8FE70C}" sibTransId="{965C0A18-B61B-448B-B42A-FE7F8D833001}"/>
    <dgm:cxn modelId="{420CE99F-9816-40E4-8F30-1E2F47C8AE2F}" type="presOf" srcId="{ACC0B697-9964-4A0F-B5E5-0FADDF44064F}" destId="{F6294FCD-619B-4345-9222-F0D66CCF5421}" srcOrd="0" destOrd="0" presId="urn:microsoft.com/office/officeart/2005/8/layout/hierarchy1"/>
    <dgm:cxn modelId="{4C89AEC5-4257-4865-B109-72EC83584041}" type="presOf" srcId="{CAA1F993-89DF-41E2-8B96-2549C0EDC213}" destId="{88A37F23-C244-46E3-9D16-558B3DAE54A6}" srcOrd="0" destOrd="0" presId="urn:microsoft.com/office/officeart/2005/8/layout/hierarchy1"/>
    <dgm:cxn modelId="{4A2EDED8-62A0-410A-914F-E6497E8D2D9E}" srcId="{9162A0B4-9452-48C8-835E-AD3B9D3A6F3C}" destId="{FEE625A9-1E6D-424D-9710-5F0164EF426F}" srcOrd="2" destOrd="0" parTransId="{94F73A3B-0DF8-4B6F-93AB-5BAEAE6BC4E3}" sibTransId="{ACA485C8-FC51-45BF-A887-8006C57E7B81}"/>
    <dgm:cxn modelId="{BB5AC8EC-14D3-4687-AA78-3DF799191CE0}" type="presOf" srcId="{607D0986-AC39-4925-99CE-7AECEFAF59D7}" destId="{6D2F994F-8E12-4161-A940-76C83168D12D}" srcOrd="0" destOrd="0" presId="urn:microsoft.com/office/officeart/2005/8/layout/hierarchy1"/>
    <dgm:cxn modelId="{91E586EF-B89A-42E0-A5E1-631D2C7C1A89}" type="presOf" srcId="{DA0A5FA6-89B6-4572-AAB9-15F60BDF7D91}" destId="{9B9CA6E9-5FAF-4E41-95A3-8E4DDCB72E8F}" srcOrd="0" destOrd="0" presId="urn:microsoft.com/office/officeart/2005/8/layout/hierarchy1"/>
    <dgm:cxn modelId="{B43761F6-9799-4FD5-A530-17D15F51E903}" type="presOf" srcId="{92EDC6B0-9F38-4531-97AC-845709D12BE3}" destId="{C1109D8D-8A05-4BDF-8E98-8E3A60EF771B}" srcOrd="0" destOrd="0" presId="urn:microsoft.com/office/officeart/2005/8/layout/hierarchy1"/>
    <dgm:cxn modelId="{EE3D7BF6-5498-4E61-9493-C9846E0D1517}" type="presOf" srcId="{96C63EB3-9117-4B4E-922F-B227DB9BFA93}" destId="{CB605183-177C-4E00-8709-2DDC69B40D6C}" srcOrd="0" destOrd="0" presId="urn:microsoft.com/office/officeart/2005/8/layout/hierarchy1"/>
    <dgm:cxn modelId="{8317C3F8-657D-4DEF-B1B9-D668C1FD8F92}" type="presOf" srcId="{FEE625A9-1E6D-424D-9710-5F0164EF426F}" destId="{506FBDE2-CEF3-4448-AC78-9F7050BD2FA6}" srcOrd="0" destOrd="0" presId="urn:microsoft.com/office/officeart/2005/8/layout/hierarchy1"/>
    <dgm:cxn modelId="{C7990967-8B32-402D-9A70-B63AD9F17937}" type="presParOf" srcId="{88A37F23-C244-46E3-9D16-558B3DAE54A6}" destId="{108B6184-80B8-44B4-9553-682AC9C7FF72}" srcOrd="0" destOrd="0" presId="urn:microsoft.com/office/officeart/2005/8/layout/hierarchy1"/>
    <dgm:cxn modelId="{0B837105-D3CF-4787-BD70-CB7BFDFC3017}" type="presParOf" srcId="{108B6184-80B8-44B4-9553-682AC9C7FF72}" destId="{0DA466DF-F69B-4208-ABD0-DEF0ECF5B1CA}" srcOrd="0" destOrd="0" presId="urn:microsoft.com/office/officeart/2005/8/layout/hierarchy1"/>
    <dgm:cxn modelId="{80F5A553-C8AF-42CE-8A3C-2FA47FEF7693}" type="presParOf" srcId="{0DA466DF-F69B-4208-ABD0-DEF0ECF5B1CA}" destId="{4B9BED84-9970-4D40-9E8A-C054D6AB3361}" srcOrd="0" destOrd="0" presId="urn:microsoft.com/office/officeart/2005/8/layout/hierarchy1"/>
    <dgm:cxn modelId="{CD1FD4B8-E71F-4514-B049-459E51CB1B01}" type="presParOf" srcId="{0DA466DF-F69B-4208-ABD0-DEF0ECF5B1CA}" destId="{6D2F994F-8E12-4161-A940-76C83168D12D}" srcOrd="1" destOrd="0" presId="urn:microsoft.com/office/officeart/2005/8/layout/hierarchy1"/>
    <dgm:cxn modelId="{24BB020E-96C7-43D0-AF38-6D7C85856185}" type="presParOf" srcId="{108B6184-80B8-44B4-9553-682AC9C7FF72}" destId="{928D5968-DA68-43AB-91F9-3EB61B2C9913}" srcOrd="1" destOrd="0" presId="urn:microsoft.com/office/officeart/2005/8/layout/hierarchy1"/>
    <dgm:cxn modelId="{7127A0A1-6600-49C7-9E9C-34995A4E9D97}" type="presParOf" srcId="{928D5968-DA68-43AB-91F9-3EB61B2C9913}" destId="{CB605183-177C-4E00-8709-2DDC69B40D6C}" srcOrd="0" destOrd="0" presId="urn:microsoft.com/office/officeart/2005/8/layout/hierarchy1"/>
    <dgm:cxn modelId="{01F8D4B8-800A-4A96-9036-394FBC157010}" type="presParOf" srcId="{928D5968-DA68-43AB-91F9-3EB61B2C9913}" destId="{D39E4ACE-CBD6-40F4-8512-3869177009C9}" srcOrd="1" destOrd="0" presId="urn:microsoft.com/office/officeart/2005/8/layout/hierarchy1"/>
    <dgm:cxn modelId="{239939B9-6278-417E-B2B7-EC0FCF7D11BD}" type="presParOf" srcId="{D39E4ACE-CBD6-40F4-8512-3869177009C9}" destId="{E3F6C61F-AB5D-4258-8DDF-EB1651B4CEB8}" srcOrd="0" destOrd="0" presId="urn:microsoft.com/office/officeart/2005/8/layout/hierarchy1"/>
    <dgm:cxn modelId="{71994B54-49C7-4E4E-9340-6417E84324EF}" type="presParOf" srcId="{E3F6C61F-AB5D-4258-8DDF-EB1651B4CEB8}" destId="{A03F5750-48D5-4FA0-A676-42B381ED66BD}" srcOrd="0" destOrd="0" presId="urn:microsoft.com/office/officeart/2005/8/layout/hierarchy1"/>
    <dgm:cxn modelId="{3DF8DE52-6E67-476F-9CA5-E3A0DEA029A6}" type="presParOf" srcId="{E3F6C61F-AB5D-4258-8DDF-EB1651B4CEB8}" destId="{25A1CAEE-2F05-4776-917D-D3E56B853E16}" srcOrd="1" destOrd="0" presId="urn:microsoft.com/office/officeart/2005/8/layout/hierarchy1"/>
    <dgm:cxn modelId="{AE619A78-3E98-4EFB-B3F6-8AA194D50DE9}" type="presParOf" srcId="{D39E4ACE-CBD6-40F4-8512-3869177009C9}" destId="{43EBDBF2-DC57-4D73-8816-4F4A6FE6F0D7}" srcOrd="1" destOrd="0" presId="urn:microsoft.com/office/officeart/2005/8/layout/hierarchy1"/>
    <dgm:cxn modelId="{DCE203FE-A567-45BD-A9E0-F77DCB04CDA7}" type="presParOf" srcId="{43EBDBF2-DC57-4D73-8816-4F4A6FE6F0D7}" destId="{873008EC-C1E6-46A4-974D-0E8E16CBB2DB}" srcOrd="0" destOrd="0" presId="urn:microsoft.com/office/officeart/2005/8/layout/hierarchy1"/>
    <dgm:cxn modelId="{7FD9B7F7-05AF-4520-A7B0-404DE9909BA4}" type="presParOf" srcId="{43EBDBF2-DC57-4D73-8816-4F4A6FE6F0D7}" destId="{A69ED6D1-EAA5-4F48-9BD5-6964D14B4DFC}" srcOrd="1" destOrd="0" presId="urn:microsoft.com/office/officeart/2005/8/layout/hierarchy1"/>
    <dgm:cxn modelId="{CFF1AD0F-1070-48BE-A3E7-20645E3D4D33}" type="presParOf" srcId="{A69ED6D1-EAA5-4F48-9BD5-6964D14B4DFC}" destId="{70B09D54-1AC6-4451-9B1A-FF8CE4758289}" srcOrd="0" destOrd="0" presId="urn:microsoft.com/office/officeart/2005/8/layout/hierarchy1"/>
    <dgm:cxn modelId="{CAF9D95A-CE01-4877-8737-7935C66C5CE7}" type="presParOf" srcId="{70B09D54-1AC6-4451-9B1A-FF8CE4758289}" destId="{A3E4DB32-2D71-4894-9E2E-0E1BC1E03709}" srcOrd="0" destOrd="0" presId="urn:microsoft.com/office/officeart/2005/8/layout/hierarchy1"/>
    <dgm:cxn modelId="{AF530906-1173-43DE-A427-0BC84CCEDE6C}" type="presParOf" srcId="{70B09D54-1AC6-4451-9B1A-FF8CE4758289}" destId="{C1109D8D-8A05-4BDF-8E98-8E3A60EF771B}" srcOrd="1" destOrd="0" presId="urn:microsoft.com/office/officeart/2005/8/layout/hierarchy1"/>
    <dgm:cxn modelId="{8AA65AEB-F925-48D2-BD66-9514E6343F25}" type="presParOf" srcId="{A69ED6D1-EAA5-4F48-9BD5-6964D14B4DFC}" destId="{15AC0134-7AE0-4E6C-822D-9CA544AA0EA5}" srcOrd="1" destOrd="0" presId="urn:microsoft.com/office/officeart/2005/8/layout/hierarchy1"/>
    <dgm:cxn modelId="{13A3A81E-2F48-407E-BD71-B200AC6570A3}" type="presParOf" srcId="{43EBDBF2-DC57-4D73-8816-4F4A6FE6F0D7}" destId="{AB65105C-EC42-49D5-99D6-418005E095D5}" srcOrd="2" destOrd="0" presId="urn:microsoft.com/office/officeart/2005/8/layout/hierarchy1"/>
    <dgm:cxn modelId="{3F6EBB4B-812D-4DA3-9428-68F7F4D25794}" type="presParOf" srcId="{43EBDBF2-DC57-4D73-8816-4F4A6FE6F0D7}" destId="{E9009F79-4BEF-4413-9E3C-2D6981F26561}" srcOrd="3" destOrd="0" presId="urn:microsoft.com/office/officeart/2005/8/layout/hierarchy1"/>
    <dgm:cxn modelId="{6FB566F9-BE7B-4E6D-BAC5-683D8743DEED}" type="presParOf" srcId="{E9009F79-4BEF-4413-9E3C-2D6981F26561}" destId="{C209DC2F-A066-4D25-8081-3A2FFD75CF7A}" srcOrd="0" destOrd="0" presId="urn:microsoft.com/office/officeart/2005/8/layout/hierarchy1"/>
    <dgm:cxn modelId="{2FE412C6-DB6F-4791-8423-02A782976929}" type="presParOf" srcId="{C209DC2F-A066-4D25-8081-3A2FFD75CF7A}" destId="{89D7E752-C394-496D-8935-2F82EA7FA8A1}" srcOrd="0" destOrd="0" presId="urn:microsoft.com/office/officeart/2005/8/layout/hierarchy1"/>
    <dgm:cxn modelId="{7C783778-E937-4300-99B9-6FB206F9E630}" type="presParOf" srcId="{C209DC2F-A066-4D25-8081-3A2FFD75CF7A}" destId="{F6294FCD-619B-4345-9222-F0D66CCF5421}" srcOrd="1" destOrd="0" presId="urn:microsoft.com/office/officeart/2005/8/layout/hierarchy1"/>
    <dgm:cxn modelId="{A15E5E24-3DDF-4FD9-8C55-2129FEF6DF56}" type="presParOf" srcId="{E9009F79-4BEF-4413-9E3C-2D6981F26561}" destId="{16BE33F5-D865-411A-9B0D-EC319CFB3E20}" srcOrd="1" destOrd="0" presId="urn:microsoft.com/office/officeart/2005/8/layout/hierarchy1"/>
    <dgm:cxn modelId="{44B6AD74-335D-42B7-87C6-94E3A5EB3CC8}" type="presParOf" srcId="{43EBDBF2-DC57-4D73-8816-4F4A6FE6F0D7}" destId="{F643AE0A-DB67-4B3B-959D-754777AC7AEB}" srcOrd="4" destOrd="0" presId="urn:microsoft.com/office/officeart/2005/8/layout/hierarchy1"/>
    <dgm:cxn modelId="{347E8DBC-7CFF-4EDC-BB0D-2BAA4D7C43BB}" type="presParOf" srcId="{43EBDBF2-DC57-4D73-8816-4F4A6FE6F0D7}" destId="{356AD0D3-EAC6-4067-B034-E56F6F285C07}" srcOrd="5" destOrd="0" presId="urn:microsoft.com/office/officeart/2005/8/layout/hierarchy1"/>
    <dgm:cxn modelId="{445F143A-03F9-40CE-AFA2-7685799EC38C}" type="presParOf" srcId="{356AD0D3-EAC6-4067-B034-E56F6F285C07}" destId="{620CB560-0749-433C-AC10-119716D0A09E}" srcOrd="0" destOrd="0" presId="urn:microsoft.com/office/officeart/2005/8/layout/hierarchy1"/>
    <dgm:cxn modelId="{7B8B5C0A-60FD-4449-BB66-85CFFB05A3D2}" type="presParOf" srcId="{620CB560-0749-433C-AC10-119716D0A09E}" destId="{CCDA4850-2EC6-4A3B-8BD1-08927E6419A5}" srcOrd="0" destOrd="0" presId="urn:microsoft.com/office/officeart/2005/8/layout/hierarchy1"/>
    <dgm:cxn modelId="{1707D3A5-F639-4A31-83AF-F7FA997C6093}" type="presParOf" srcId="{620CB560-0749-433C-AC10-119716D0A09E}" destId="{506FBDE2-CEF3-4448-AC78-9F7050BD2FA6}" srcOrd="1" destOrd="0" presId="urn:microsoft.com/office/officeart/2005/8/layout/hierarchy1"/>
    <dgm:cxn modelId="{21888B20-C4D1-45AA-BAE7-4AB1ED23890F}" type="presParOf" srcId="{356AD0D3-EAC6-4067-B034-E56F6F285C07}" destId="{80326E19-9C06-4D2E-8CC3-7F164E1FD760}" srcOrd="1" destOrd="0" presId="urn:microsoft.com/office/officeart/2005/8/layout/hierarchy1"/>
    <dgm:cxn modelId="{F4BD3872-AFFF-4B31-B301-3844B8529AD3}" type="presParOf" srcId="{928D5968-DA68-43AB-91F9-3EB61B2C9913}" destId="{9B9CA6E9-5FAF-4E41-95A3-8E4DDCB72E8F}" srcOrd="2" destOrd="0" presId="urn:microsoft.com/office/officeart/2005/8/layout/hierarchy1"/>
    <dgm:cxn modelId="{AE9FCE74-9E9D-44C8-97F4-E4F78BF6FBE9}" type="presParOf" srcId="{928D5968-DA68-43AB-91F9-3EB61B2C9913}" destId="{A0AB8089-0C4C-4BEC-ABA5-81C3229CB6E8}" srcOrd="3" destOrd="0" presId="urn:microsoft.com/office/officeart/2005/8/layout/hierarchy1"/>
    <dgm:cxn modelId="{14C6B6EC-0C18-468C-9A2B-DFD073B9D058}" type="presParOf" srcId="{A0AB8089-0C4C-4BEC-ABA5-81C3229CB6E8}" destId="{9D6AD6EC-87C5-4CA0-B9B9-F37857896F36}" srcOrd="0" destOrd="0" presId="urn:microsoft.com/office/officeart/2005/8/layout/hierarchy1"/>
    <dgm:cxn modelId="{D3F3A97C-22C9-4BA2-BA98-10D33AD87C61}" type="presParOf" srcId="{9D6AD6EC-87C5-4CA0-B9B9-F37857896F36}" destId="{B411FA35-A572-4A28-9588-89A80DC05EAC}" srcOrd="0" destOrd="0" presId="urn:microsoft.com/office/officeart/2005/8/layout/hierarchy1"/>
    <dgm:cxn modelId="{72E0CE2B-6360-4B40-98CA-75B9CBDABAEE}" type="presParOf" srcId="{9D6AD6EC-87C5-4CA0-B9B9-F37857896F36}" destId="{6D762155-4C54-42D0-AEB6-ECD603E4E0F1}" srcOrd="1" destOrd="0" presId="urn:microsoft.com/office/officeart/2005/8/layout/hierarchy1"/>
    <dgm:cxn modelId="{49A49BB9-C526-4834-A16E-B0CDD608B84C}" type="presParOf" srcId="{A0AB8089-0C4C-4BEC-ABA5-81C3229CB6E8}" destId="{8C4BC302-7182-4C2F-ACD2-E5EE253BE9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CA6E9-5FAF-4E41-95A3-8E4DDCB72E8F}">
      <dsp:nvSpPr>
        <dsp:cNvPr id="0" name=""/>
        <dsp:cNvSpPr/>
      </dsp:nvSpPr>
      <dsp:spPr>
        <a:xfrm>
          <a:off x="3575840" y="724615"/>
          <a:ext cx="2783600" cy="14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9"/>
              </a:lnTo>
              <a:lnTo>
                <a:pt x="2783600" y="27639"/>
              </a:lnTo>
              <a:lnTo>
                <a:pt x="2783600" y="144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3AE0A-DB67-4B3B-959D-754777AC7AEB}">
      <dsp:nvSpPr>
        <dsp:cNvPr id="0" name=""/>
        <dsp:cNvSpPr/>
      </dsp:nvSpPr>
      <dsp:spPr>
        <a:xfrm>
          <a:off x="1545163" y="1621368"/>
          <a:ext cx="2364694" cy="505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55"/>
              </a:lnTo>
              <a:lnTo>
                <a:pt x="2364694" y="388955"/>
              </a:lnTo>
              <a:lnTo>
                <a:pt x="2364694" y="5058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5105C-EC42-49D5-99D6-418005E095D5}">
      <dsp:nvSpPr>
        <dsp:cNvPr id="0" name=""/>
        <dsp:cNvSpPr/>
      </dsp:nvSpPr>
      <dsp:spPr>
        <a:xfrm>
          <a:off x="1545163" y="1621368"/>
          <a:ext cx="785001" cy="505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730"/>
              </a:lnTo>
              <a:lnTo>
                <a:pt x="785001" y="388730"/>
              </a:lnTo>
              <a:lnTo>
                <a:pt x="785001" y="505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008EC-C1E6-46A4-974D-0E8E16CBB2DB}">
      <dsp:nvSpPr>
        <dsp:cNvPr id="0" name=""/>
        <dsp:cNvSpPr/>
      </dsp:nvSpPr>
      <dsp:spPr>
        <a:xfrm>
          <a:off x="717739" y="1621368"/>
          <a:ext cx="827424" cy="497799"/>
        </a:xfrm>
        <a:custGeom>
          <a:avLst/>
          <a:gdLst/>
          <a:ahLst/>
          <a:cxnLst/>
          <a:rect l="0" t="0" r="0" b="0"/>
          <a:pathLst>
            <a:path>
              <a:moveTo>
                <a:pt x="827424" y="0"/>
              </a:moveTo>
              <a:lnTo>
                <a:pt x="827424" y="380945"/>
              </a:lnTo>
              <a:lnTo>
                <a:pt x="0" y="380945"/>
              </a:lnTo>
              <a:lnTo>
                <a:pt x="0" y="4977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05183-177C-4E00-8709-2DDC69B40D6C}">
      <dsp:nvSpPr>
        <dsp:cNvPr id="0" name=""/>
        <dsp:cNvSpPr/>
      </dsp:nvSpPr>
      <dsp:spPr>
        <a:xfrm>
          <a:off x="1545163" y="724615"/>
          <a:ext cx="2030676" cy="95769"/>
        </a:xfrm>
        <a:custGeom>
          <a:avLst/>
          <a:gdLst/>
          <a:ahLst/>
          <a:cxnLst/>
          <a:rect l="0" t="0" r="0" b="0"/>
          <a:pathLst>
            <a:path>
              <a:moveTo>
                <a:pt x="2030676" y="0"/>
              </a:moveTo>
              <a:lnTo>
                <a:pt x="0" y="0"/>
              </a:lnTo>
              <a:lnTo>
                <a:pt x="0" y="957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BED84-9970-4D40-9E8A-C054D6AB3361}">
      <dsp:nvSpPr>
        <dsp:cNvPr id="0" name=""/>
        <dsp:cNvSpPr/>
      </dsp:nvSpPr>
      <dsp:spPr>
        <a:xfrm>
          <a:off x="2945144" y="-76367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F994F-8E12-4161-A940-76C83168D12D}">
      <dsp:nvSpPr>
        <dsp:cNvPr id="0" name=""/>
        <dsp:cNvSpPr/>
      </dsp:nvSpPr>
      <dsp:spPr>
        <a:xfrm>
          <a:off x="3085299" y="56779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Nested classes</a:t>
          </a:r>
          <a:endParaRPr lang="ru-RU" sz="1600" kern="1200" dirty="0"/>
        </a:p>
      </dsp:txBody>
      <dsp:txXfrm>
        <a:off x="3108759" y="80239"/>
        <a:ext cx="1214470" cy="754063"/>
      </dsp:txXfrm>
    </dsp:sp>
    <dsp:sp modelId="{A03F5750-48D5-4FA0-A676-42B381ED66BD}">
      <dsp:nvSpPr>
        <dsp:cNvPr id="0" name=""/>
        <dsp:cNvSpPr/>
      </dsp:nvSpPr>
      <dsp:spPr>
        <a:xfrm>
          <a:off x="914468" y="820385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1CAEE-2F05-4776-917D-D3E56B853E16}">
      <dsp:nvSpPr>
        <dsp:cNvPr id="0" name=""/>
        <dsp:cNvSpPr/>
      </dsp:nvSpPr>
      <dsp:spPr>
        <a:xfrm>
          <a:off x="1054623" y="953532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Inner classes</a:t>
          </a:r>
          <a:endParaRPr lang="ru-RU" sz="1600" kern="1200" dirty="0"/>
        </a:p>
      </dsp:txBody>
      <dsp:txXfrm>
        <a:off x="1078083" y="976992"/>
        <a:ext cx="1214470" cy="754063"/>
      </dsp:txXfrm>
    </dsp:sp>
    <dsp:sp modelId="{A3E4DB32-2D71-4894-9E2E-0E1BC1E03709}">
      <dsp:nvSpPr>
        <dsp:cNvPr id="0" name=""/>
        <dsp:cNvSpPr/>
      </dsp:nvSpPr>
      <dsp:spPr>
        <a:xfrm>
          <a:off x="87043" y="2119167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09D8D-8A05-4BDF-8E98-8E3A60EF771B}">
      <dsp:nvSpPr>
        <dsp:cNvPr id="0" name=""/>
        <dsp:cNvSpPr/>
      </dsp:nvSpPr>
      <dsp:spPr>
        <a:xfrm>
          <a:off x="227198" y="2252314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Inner classes</a:t>
          </a:r>
          <a:endParaRPr lang="ru-RU" sz="1600" kern="1200" dirty="0"/>
        </a:p>
      </dsp:txBody>
      <dsp:txXfrm>
        <a:off x="250658" y="2275774"/>
        <a:ext cx="1214470" cy="754063"/>
      </dsp:txXfrm>
    </dsp:sp>
    <dsp:sp modelId="{89D7E752-C394-496D-8935-2F82EA7FA8A1}">
      <dsp:nvSpPr>
        <dsp:cNvPr id="0" name=""/>
        <dsp:cNvSpPr/>
      </dsp:nvSpPr>
      <dsp:spPr>
        <a:xfrm>
          <a:off x="1699469" y="2126953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94FCD-619B-4345-9222-F0D66CCF5421}">
      <dsp:nvSpPr>
        <dsp:cNvPr id="0" name=""/>
        <dsp:cNvSpPr/>
      </dsp:nvSpPr>
      <dsp:spPr>
        <a:xfrm>
          <a:off x="1839624" y="2260100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 local inner classes</a:t>
          </a:r>
          <a:endParaRPr lang="ru-RU" sz="1600" kern="1200" dirty="0"/>
        </a:p>
      </dsp:txBody>
      <dsp:txXfrm>
        <a:off x="1863084" y="2283560"/>
        <a:ext cx="1214470" cy="754063"/>
      </dsp:txXfrm>
    </dsp:sp>
    <dsp:sp modelId="{CCDA4850-2EC6-4A3B-8BD1-08927E6419A5}">
      <dsp:nvSpPr>
        <dsp:cNvPr id="0" name=""/>
        <dsp:cNvSpPr/>
      </dsp:nvSpPr>
      <dsp:spPr>
        <a:xfrm>
          <a:off x="3279162" y="2127177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FBDE2-CEF3-4448-AC78-9F7050BD2FA6}">
      <dsp:nvSpPr>
        <dsp:cNvPr id="0" name=""/>
        <dsp:cNvSpPr/>
      </dsp:nvSpPr>
      <dsp:spPr>
        <a:xfrm>
          <a:off x="3419317" y="2260324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Anonymous inner classes</a:t>
          </a:r>
          <a:endParaRPr lang="ru-RU" sz="1600" kern="1200" dirty="0"/>
        </a:p>
      </dsp:txBody>
      <dsp:txXfrm>
        <a:off x="3442777" y="2283784"/>
        <a:ext cx="1214470" cy="754063"/>
      </dsp:txXfrm>
    </dsp:sp>
    <dsp:sp modelId="{B411FA35-A572-4A28-9588-89A80DC05EAC}">
      <dsp:nvSpPr>
        <dsp:cNvPr id="0" name=""/>
        <dsp:cNvSpPr/>
      </dsp:nvSpPr>
      <dsp:spPr>
        <a:xfrm>
          <a:off x="5728745" y="869109"/>
          <a:ext cx="1261390" cy="800983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62155-4C54-42D0-AEB6-ECD603E4E0F1}">
      <dsp:nvSpPr>
        <dsp:cNvPr id="0" name=""/>
        <dsp:cNvSpPr/>
      </dsp:nvSpPr>
      <dsp:spPr>
        <a:xfrm>
          <a:off x="5868899" y="1002256"/>
          <a:ext cx="1261390" cy="80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Static nested classes</a:t>
          </a:r>
          <a:endParaRPr lang="ru-RU" sz="1600" kern="1200" dirty="0"/>
        </a:p>
      </dsp:txBody>
      <dsp:txXfrm>
        <a:off x="5892359" y="1025716"/>
        <a:ext cx="1214470" cy="75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b015632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b015632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b015632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b015632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b015632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b015632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b01563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b01563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b01563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b01563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b015632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b015632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b015632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b015632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b015632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b015632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b015632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b015632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b015632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b015632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b015632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b015632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b015632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b015632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b015632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b015632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b015632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b015632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b01563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b01563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b015632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b015632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b015632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b015632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b015632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b015632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b01563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0b01563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0b015632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0b015632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0b015632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0b015632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b01563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b01563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021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b015632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b015632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0b01563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0b01563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b015632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b015632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0b015632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0b015632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0b015632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0b015632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b015632d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b015632d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0b015632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0b015632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0b015632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0b015632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0b015632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0b015632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0b015632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0b015632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b01563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b01563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b015632d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b015632d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0b015632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0b015632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0b015632d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0b015632d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0b015632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0b015632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b015632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b015632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0b015632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0b015632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0b015632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0b015632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0b015632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0b015632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0b015632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0b015632d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0b015632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0b015632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b01563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b01563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0b015632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0b015632d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b015632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0b015632d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0b015632d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0b015632d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b015632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0b015632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0b015632d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0b015632d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b015632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0b015632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569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b015632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0b015632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360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b015632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0b015632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7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b015632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b015632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b01563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b01563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b01563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b01563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b015632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b015632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bar-talk/s-o-l-i-d-the-first-five-principles-of-object-oriented-design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Объектно-ориентированное программирование в Java</a:t>
            </a:r>
            <a:endParaRPr sz="400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FC38E-FE1C-5341-AEC3-ACF9D5A6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классы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1A3D17-CDA0-0B49-AB40-7DFACCE98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10">
            <a:extLst>
              <a:ext uri="{FF2B5EF4-FFF2-40B4-BE49-F238E27FC236}">
                <a16:creationId xmlns:a16="http://schemas.microsoft.com/office/drawing/2014/main" id="{3D29F6E0-8B0E-EF40-9063-BAF81AECE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641031"/>
              </p:ext>
            </p:extLst>
          </p:nvPr>
        </p:nvGraphicFramePr>
        <p:xfrm>
          <a:off x="725850" y="1282088"/>
          <a:ext cx="7593557" cy="3273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1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Классы vs объекты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Классы описывают тип данных.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Объекты соответствуют конкретным значениям этих типов.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Объекты = экземпляры, инстансы.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Тип данных </a:t>
            </a:r>
            <a:r>
              <a:rPr lang="en" i="1"/>
              <a:t>Date</a:t>
            </a:r>
            <a:r>
              <a:rPr lang="en"/>
              <a:t> — класс.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Переменная </a:t>
            </a:r>
            <a:r>
              <a:rPr lang="en" i="1"/>
              <a:t>birthday </a:t>
            </a:r>
            <a:r>
              <a:rPr lang="en"/>
              <a:t>типа Date — объект.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Конструирование объектов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создания объектов используем ключевое слово new.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Date birthday = new Date(1999, 10, 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Конструктор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Date(int year, int month, int day)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this.year = year;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this.month =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this.day = day;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Конструктор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Конструктор - это метод, у которого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название совпадает с названием класса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отсутствует возвращаемое значение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Не конструктор: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Date()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Конструктор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конструкторе инициализируются поля класса.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Но он может включать и другой код.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Поля могут быть инициализированы и при определении: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year = 2019;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month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day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Конструктор по умолчанию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 отсутствии явного конструктора Java определяет конструктор по умолчанию,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инициализирующий поля значениями по умолчанию и не имеющий аргументов.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При наличии хотя бы одного конструктора конструктор по умолчанию не добавляется.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Пакеты Java определяют пространства имен классов и влияют на доступ к данным.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рамках одного пакета не может быть двух классов с совпадающими идентификаторами.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package ru.croc.wjs;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class declaration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файловой системе класс должен быть расположен по пути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./ru/croc/wjs/Date.java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 классов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использования классов из пакетов, отличных от текущего, их необходимо импортировать.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java.util.List;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ru.croc.wjs.*;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Порядок элементов класса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declaration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Class declaration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Fields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Принципы ООП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Понятие класса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Принципы ООП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Инкапсуляция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Полиморфизм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Абстрагирование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Инкапсуляция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Инкапсуляция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Ограничение доступа к состоянию класса в целях сохранения его консистентности.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Java имеет смысл “сокрытия”.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Date birthday = new Date();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birthday.month = 13; // puts class in a non-valid state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Инкапсуляция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Доступ к данным осуществляется через методы: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int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getMonth()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this.month;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setMonth(int month)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(month &lt; 1 || month &gt; 12)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// 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this.month =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Модификаторы доступа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private</a:t>
            </a:r>
            <a:endParaRPr b="1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Доступ в пределах одного класса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default (package private)</a:t>
            </a:r>
            <a:endParaRPr b="1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Доступ в пределах пакета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protected</a:t>
            </a:r>
            <a:endParaRPr b="1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Доступ в пределах пакета и классов-наследников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public</a:t>
            </a:r>
            <a:endParaRPr b="1"/>
          </a:p>
          <a:p>
            <a:pPr marL="0" lvl="0" indent="45720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Доступ не ограничен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Модификаторы доступа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Применимы к: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полям класса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методам класса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классам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нового класса на основе существующего с целью заимствования функциональности.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Позволяет устранить проблему дублирования кода через выстраивание иерархии классов.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protected Color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Color getColor()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this.color;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setColor(Color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this.color =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Rectangle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double x1, y1, x2, y2;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Circle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double x, y,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First-class citizen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that supports all operations generally available to other entities.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Can be: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argument of a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returned as a result of a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subject of assignment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tested for equality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824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</a:t>
            </a:r>
            <a:r>
              <a:rPr lang="en" b="1">
                <a:solidFill>
                  <a:schemeClr val="dk2"/>
                </a:solidFill>
              </a:rPr>
              <a:t>—</a:t>
            </a:r>
            <a:r>
              <a:rPr lang="en"/>
              <a:t> базовый класс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Rectangle, Circle </a:t>
            </a:r>
            <a:r>
              <a:rPr lang="en" b="1">
                <a:solidFill>
                  <a:schemeClr val="dk2"/>
                </a:solidFill>
              </a:rPr>
              <a:t>—</a:t>
            </a:r>
            <a:r>
              <a:rPr lang="en"/>
              <a:t> классы-наследники или дочерние классы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Rectangle и Circle получают доступ к полям и методам Shape в соответствии с ограничениями доступа.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Конструкторы не наследуются.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 не поддерживает множественное наследование.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Для запрета наследования от класса его можно пометить модификатором </a:t>
            </a:r>
            <a:r>
              <a:rPr lang="en">
                <a:highlight>
                  <a:srgbClr val="FFF2CC"/>
                </a:highlight>
              </a:rPr>
              <a:t>final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and super</a:t>
            </a: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Литералы доступа к полям текущего и базового класса.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for some reason we may want this only for circles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hide()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super.color = Color.TRANSPARENT;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Адресуемое через super поведение может быть определено в любом из родителей класса.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this() and super()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protected Color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Shape(Color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this.color =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Circle extends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Circle(Color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super(color);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Полиморфизм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Полиморфизм</a:t>
            </a:r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Позволяет использовать уникальное поведение объектов с общим предком (базовым классом) без спецификации типов этих объектов.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Сигнатура метода</a:t>
            </a:r>
            <a:endParaRPr/>
          </a:p>
        </p:txBody>
      </p:sp>
      <p:sp>
        <p:nvSpPr>
          <p:cNvPr id="276" name="Google Shape;276;p4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draw(Graphics g)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draw a shape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Сигнатура метода = название + список параметров.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 классе не может быть определено несколько методов с одинаковой сигнатурой.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Arguments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max(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int... numbers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max = Integer.MIN_VALUE;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 (int number :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(number &gt; max)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max = number;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number;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Сигнатура эквивалентна методу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max(int[]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Названия методов совпадают, но списки параметров различаются.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intersects(Shape shape)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intersects(Polygon polygon)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intersects(Point[] points)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intersects(Point… point) {} // duplicate signature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При вызове метода Java выбирает наиболее специализированный вариант.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</a:t>
            </a:r>
            <a:endParaRPr/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Сигнатура метода наследника совпадает с сигнатурой метода базового класса.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HighContrastShape extends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setColor(Color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Color contrastColor = makeContrast(color);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super.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setColor(contrastColor);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Переопределенный метод не может иметь более строгий модификатор доступа.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метод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draw(Graphics g)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do nothing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First-class citizens in Java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Примитивы (boolean, char, byte, short, int, long, float, double)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Объекты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Массивы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Реализации в дочерних классах различаются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Rectangle extends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draw(Graphics g)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draw rectangle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Circle extends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draw(Graphics g)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draw circle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Вызов виртуального метода</a:t>
            </a:r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 shape = new Circle(0, 0, 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shape.draw(Graphics.get());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compile-time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Метод draw(Graphics g) должен быть определен в классе Shape.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run-time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 процессе исполнения вызывается метод класса, соответствующий конкретному типу объекта в процессе выполнения.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Гетерогенные коллекции</a:t>
            </a:r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Renderer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Graphics g;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void render(Shape[] shapes)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for (Shape shape : shapes)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shape.draw(g);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Renderer().render(new Shape[]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new Rectangle(10, 10, 20, 20),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new Circle(15, 15, 5)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instanceof and casting</a:t>
            </a:r>
            <a:endParaRPr/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 shape;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(shape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Circle)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Circle circle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(Circle)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shape; // narrow class 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System.out.println("Radius = " + circle.getRadius());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Абстрагирование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Абстракция (данных)</a:t>
            </a:r>
            <a:endParaRPr/>
          </a:p>
        </p:txBody>
      </p:sp>
      <p:sp>
        <p:nvSpPr>
          <p:cNvPr id="335" name="Google Shape;335;p5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Выделение значимых характеристик классов и исключение незначимых.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Уровни абстракции в Java: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объекты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классы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абстрактные классы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интерфейсы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Абстрактные классы и методы</a:t>
            </a:r>
            <a:endParaRPr/>
          </a:p>
        </p:txBody>
      </p:sp>
      <p:sp>
        <p:nvSpPr>
          <p:cNvPr id="341" name="Google Shape;341;p5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Выступают в качестве шаблонов для дочерних классов.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Экземпляры абстрактных классов создавать нельзя.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Не могут быть private и final.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Наследники абстрактного класса должны переопределить все его абстрактные методы.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— абстрактный класс</a:t>
            </a:r>
            <a:endParaRPr/>
          </a:p>
        </p:txBody>
      </p:sp>
      <p:sp>
        <p:nvSpPr>
          <p:cNvPr id="347" name="Google Shape;347;p5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class Shape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protected Color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Color getColor()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this.color;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setColor(Color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this.color =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void draw(Graphics 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Интерфейсы</a:t>
            </a:r>
            <a:endParaRPr/>
          </a:p>
        </p:txBody>
      </p:sp>
      <p:sp>
        <p:nvSpPr>
          <p:cNvPr id="353" name="Google Shape;353;p5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The person writing the interface says, "</a:t>
            </a:r>
            <a:r>
              <a:rPr lang="en" i="1">
                <a:solidFill>
                  <a:srgbClr val="242729"/>
                </a:solidFill>
              </a:rPr>
              <a:t>hey, I accept things looking that way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", and the person using the interface says "</a:t>
            </a:r>
            <a:r>
              <a:rPr lang="en" i="1">
                <a:solidFill>
                  <a:srgbClr val="242729"/>
                </a:solidFill>
              </a:rPr>
              <a:t>OK, the class I write looks that way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".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public </a:t>
            </a:r>
            <a:r>
              <a:rPr lang="en" strike="sngStrike">
                <a:solidFill>
                  <a:srgbClr val="242729"/>
                </a:solidFill>
              </a:rPr>
              <a:t>abstract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42729"/>
                </a:solidFill>
                <a:highlight>
                  <a:srgbClr val="FFF2CC"/>
                </a:highlight>
              </a:rPr>
              <a:t>interface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Drawable {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	</a:t>
            </a:r>
            <a:r>
              <a:rPr lang="en" strike="sngStrike">
                <a:solidFill>
                  <a:srgbClr val="242729"/>
                </a:solidFill>
              </a:rPr>
              <a:t>public static final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Color CLEAR_COLOR = Color.BLACK;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	</a:t>
            </a:r>
            <a:r>
              <a:rPr lang="en" strike="sngStrike">
                <a:solidFill>
                  <a:srgbClr val="242729"/>
                </a:solidFill>
              </a:rPr>
              <a:t>public abstract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void draw(Graphics g);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}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Наследование и реализация</a:t>
            </a:r>
            <a:endParaRPr/>
          </a:p>
        </p:txBody>
      </p:sp>
      <p:sp>
        <p:nvSpPr>
          <p:cNvPr id="359" name="Google Shape;359;p6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 интерфейсов нет состояния, они определяют только абстрактные методы.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Начиная с Java 8 интерфейс может предоставить реализацию метода по умолчанию.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Классы наследуются, но интерфейсы реализуются.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Наследовать несколько классов нельзя, но реализовать несколько интерфейсов можно.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как тип данных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 данных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множество значений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множество операций над значениями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Класс в Java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поля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методы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наследует интерфейс Drawable</a:t>
            </a:r>
            <a:endParaRPr/>
          </a:p>
        </p:txBody>
      </p:sp>
      <p:sp>
        <p:nvSpPr>
          <p:cNvPr id="365" name="Google Shape;365;p6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abstract class Shape </a:t>
            </a:r>
            <a:r>
              <a:rPr lang="en">
                <a:highlight>
                  <a:srgbClr val="FFF2CC"/>
                </a:highlight>
              </a:rPr>
              <a:t>implements</a:t>
            </a:r>
            <a:r>
              <a:rPr lang="en"/>
              <a:t> Drawable {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protected Color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Color getColor()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this.color;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setColor(Color color)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this.color =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abstract void draw(Graphics g);</a:t>
            </a:r>
            <a:endParaRPr strike="sngStrike">
              <a:highlight>
                <a:srgbClr val="FFF2C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(Java 8+)</a:t>
            </a:r>
            <a:endParaRPr/>
          </a:p>
        </p:txBody>
      </p:sp>
      <p:sp>
        <p:nvSpPr>
          <p:cNvPr id="371" name="Google Shape;371;p6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Java 8 появилась возможность определить реализацию интерфейсных методов по умолчанию.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interface Drawable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draw(Graphics 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Color getClearColor()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Color.BLACK;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все это нужно?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Проекты на практике развиваются несколько лет.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Со временем стоимость поддержки и развития растет нелинейно.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Разумно спроектированные системы проще развивать.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Плохо спроектированные системы развивать и поддерживать очень дорого или вовсе невозможно.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Design</a:t>
            </a:r>
            <a:endParaRPr/>
          </a:p>
        </p:txBody>
      </p:sp>
      <p:sp>
        <p:nvSpPr>
          <p:cNvPr id="388" name="Google Shape;388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https://scotch.io/bar-talk/s-o-l-i-d-the-first-five-principles-of-object-oriented-design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class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ru-RU" dirty="0"/>
              <a:t>Методы </a:t>
            </a:r>
            <a:r>
              <a:rPr lang="en-US" dirty="0"/>
              <a:t>equals,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toString</a:t>
            </a:r>
            <a:endParaRPr dirty="0"/>
          </a:p>
        </p:txBody>
      </p:sp>
      <p:sp>
        <p:nvSpPr>
          <p:cNvPr id="388" name="Google Shape;388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boolean</a:t>
            </a:r>
            <a:r>
              <a:rPr lang="en-US" dirty="0"/>
              <a:t> equals(Object other) </a:t>
            </a:r>
            <a:r>
              <a:rPr lang="ru-RU" dirty="0"/>
              <a:t>возвращает </a:t>
            </a:r>
            <a:r>
              <a:rPr lang="en-US" dirty="0"/>
              <a:t>true </a:t>
            </a:r>
            <a:r>
              <a:rPr lang="ru-RU" dirty="0"/>
              <a:t>только когда их внутреннее состояние совпадает</a:t>
            </a:r>
          </a:p>
          <a:p>
            <a:pPr marL="742950" lvl="1" indent="-285750"/>
            <a:r>
              <a:rPr lang="ru-RU" dirty="0" err="1"/>
              <a:t>Рефлексивность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en-US" dirty="0" err="1"/>
              <a:t>x.equals</a:t>
            </a:r>
            <a:r>
              <a:rPr lang="en-US" dirty="0"/>
              <a:t>(x)</a:t>
            </a:r>
          </a:p>
          <a:p>
            <a:pPr marL="742950" lvl="1" indent="-285750"/>
            <a:r>
              <a:rPr lang="ru-RU" dirty="0"/>
              <a:t>Симметричность </a:t>
            </a:r>
            <a:r>
              <a:rPr lang="en-US" dirty="0"/>
              <a:t>- </a:t>
            </a:r>
            <a:r>
              <a:rPr lang="en-US" dirty="0" err="1"/>
              <a:t>x.equals</a:t>
            </a:r>
            <a:r>
              <a:rPr lang="en-US" dirty="0"/>
              <a:t>(y) &amp;&amp; </a:t>
            </a:r>
            <a:r>
              <a:rPr lang="en-US" dirty="0" err="1"/>
              <a:t>y.equals</a:t>
            </a:r>
            <a:r>
              <a:rPr lang="en-US" dirty="0"/>
              <a:t>(x)</a:t>
            </a:r>
          </a:p>
          <a:p>
            <a:pPr marL="742950" lvl="1" indent="-285750"/>
            <a:r>
              <a:rPr lang="ru-RU" dirty="0"/>
              <a:t>Транзитивность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en-US" dirty="0" err="1"/>
              <a:t>x.equals</a:t>
            </a:r>
            <a:r>
              <a:rPr lang="en-US" dirty="0"/>
              <a:t>(y) &amp;&amp; </a:t>
            </a:r>
            <a:r>
              <a:rPr lang="en-US" dirty="0" err="1"/>
              <a:t>y.equals</a:t>
            </a:r>
            <a:r>
              <a:rPr lang="en-US" dirty="0"/>
              <a:t>(z) &amp;&amp; </a:t>
            </a:r>
            <a:r>
              <a:rPr lang="en-US" dirty="0" err="1"/>
              <a:t>x.equals</a:t>
            </a:r>
            <a:r>
              <a:rPr lang="en-US" dirty="0"/>
              <a:t>(z)</a:t>
            </a:r>
          </a:p>
          <a:p>
            <a:pPr marL="742950" lvl="1" indent="-285750"/>
            <a:r>
              <a:rPr lang="ru-RU" dirty="0" err="1"/>
              <a:t>Консистентность</a:t>
            </a:r>
            <a:r>
              <a:rPr lang="ru-RU" dirty="0"/>
              <a:t> – если сравниваемые объекты не изменялись, повторный вызов </a:t>
            </a:r>
            <a:r>
              <a:rPr lang="en-US" dirty="0"/>
              <a:t>equals </a:t>
            </a:r>
            <a:r>
              <a:rPr lang="ru-RU" dirty="0"/>
              <a:t>должен возвращать один тот же результат</a:t>
            </a:r>
          </a:p>
          <a:p>
            <a:pPr marL="742950" lvl="1" indent="-285750"/>
            <a:r>
              <a:rPr lang="en-US" dirty="0" err="1"/>
              <a:t>x.equals</a:t>
            </a:r>
            <a:r>
              <a:rPr lang="en-US" dirty="0"/>
              <a:t>(null) == 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31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ru-RU" dirty="0"/>
              <a:t>Методы </a:t>
            </a:r>
            <a:r>
              <a:rPr lang="en-US" dirty="0"/>
              <a:t>equals,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toString</a:t>
            </a:r>
            <a:endParaRPr dirty="0"/>
          </a:p>
        </p:txBody>
      </p:sp>
      <p:sp>
        <p:nvSpPr>
          <p:cNvPr id="388" name="Google Shape;388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int </a:t>
            </a:r>
            <a:r>
              <a:rPr lang="en-US" dirty="0" err="1"/>
              <a:t>hashCode</a:t>
            </a:r>
            <a:r>
              <a:rPr lang="en-US" dirty="0"/>
              <a:t>() </a:t>
            </a:r>
            <a:r>
              <a:rPr lang="ru-RU" dirty="0"/>
              <a:t>возвращает целое значение, которое обязано совпадать для объектов с одинаковым внутренним состоянием</a:t>
            </a:r>
            <a:r>
              <a:rPr lang="en-US" dirty="0"/>
              <a:t>. </a:t>
            </a:r>
            <a:r>
              <a:rPr lang="ru-RU" dirty="0"/>
              <a:t>Используется в хэш-таблицах</a:t>
            </a:r>
            <a:endParaRPr lang="en-US" dirty="0"/>
          </a:p>
          <a:p>
            <a:pPr marL="742950" lvl="1" indent="-285750"/>
            <a:r>
              <a:rPr lang="ru-RU" dirty="0" err="1"/>
              <a:t>Консистентность</a:t>
            </a:r>
            <a:r>
              <a:rPr lang="ru-RU" dirty="0"/>
              <a:t> – если сравниваемые объекты не изменялись, повторный вызов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ru-RU" dirty="0"/>
              <a:t>должен возвращать один тот же результат</a:t>
            </a:r>
            <a:endParaRPr lang="en-US" dirty="0"/>
          </a:p>
          <a:p>
            <a:pPr marL="742950" lvl="1" indent="-285750"/>
            <a:r>
              <a:rPr lang="ru-RU" dirty="0"/>
              <a:t>Связь с </a:t>
            </a:r>
            <a:r>
              <a:rPr lang="en-US" dirty="0"/>
              <a:t>equals - </a:t>
            </a:r>
            <a:r>
              <a:rPr lang="en-US" dirty="0" err="1"/>
              <a:t>x.equals</a:t>
            </a:r>
            <a:r>
              <a:rPr lang="en-US" dirty="0"/>
              <a:t>(y) &amp;&amp; </a:t>
            </a:r>
            <a:r>
              <a:rPr lang="en-US" dirty="0" err="1"/>
              <a:t>x.hashCode</a:t>
            </a:r>
            <a:r>
              <a:rPr lang="en-US" dirty="0"/>
              <a:t>() == </a:t>
            </a:r>
            <a:r>
              <a:rPr lang="en-US" dirty="0" err="1"/>
              <a:t>y.hashCode</a:t>
            </a:r>
            <a:r>
              <a:rPr lang="en-US" dirty="0"/>
              <a:t>(). </a:t>
            </a:r>
            <a:r>
              <a:rPr lang="ru-RU" dirty="0"/>
              <a:t>Однако из равенства </a:t>
            </a:r>
            <a:r>
              <a:rPr lang="en-US" dirty="0" err="1"/>
              <a:t>x.hashCode</a:t>
            </a:r>
            <a:r>
              <a:rPr lang="en-US" dirty="0"/>
              <a:t>() == </a:t>
            </a:r>
            <a:r>
              <a:rPr lang="en-US" dirty="0" err="1"/>
              <a:t>y.hashCode</a:t>
            </a:r>
            <a:r>
              <a:rPr lang="en-US" dirty="0"/>
              <a:t>()</a:t>
            </a:r>
            <a:r>
              <a:rPr lang="ru-RU" dirty="0"/>
              <a:t> не следует </a:t>
            </a:r>
            <a:r>
              <a:rPr lang="en-US" dirty="0" err="1"/>
              <a:t>x.equals</a:t>
            </a:r>
            <a:r>
              <a:rPr lang="en-US" dirty="0"/>
              <a:t>(y) </a:t>
            </a:r>
            <a:endParaRPr lang="ru-RU" dirty="0"/>
          </a:p>
          <a:p>
            <a:pPr marL="742950" lvl="1" indent="-285750"/>
            <a:endParaRPr lang="ru-RU" dirty="0"/>
          </a:p>
          <a:p>
            <a:pPr marL="742950" lvl="1" indent="-285750"/>
            <a:endParaRPr lang="ru-RU" dirty="0"/>
          </a:p>
          <a:p>
            <a:pPr marL="285750" indent="-285750"/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ru-RU" dirty="0"/>
              <a:t>возвращает строковое 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738370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388" name="Google Shape;388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Необходимо разработать музыкальную систему.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существуют несколько звуковоспроизводящих устройств (виниловая вертушка, </a:t>
            </a:r>
            <a:r>
              <a:rPr lang="ru-RU" dirty="0" err="1"/>
              <a:t>сд</a:t>
            </a:r>
            <a:r>
              <a:rPr lang="ru-RU" dirty="0"/>
              <a:t>, универсальный плеер и т.д.)</a:t>
            </a:r>
          </a:p>
          <a:p>
            <a:pPr lvl="0"/>
            <a:r>
              <a:rPr lang="ru-RU" dirty="0"/>
              <a:t>существует несколько носителей музыкальных композиций (пластинка, </a:t>
            </a:r>
            <a:r>
              <a:rPr lang="ru-RU" dirty="0" err="1"/>
              <a:t>сд</a:t>
            </a:r>
            <a:r>
              <a:rPr lang="ru-RU" dirty="0"/>
              <a:t>, </a:t>
            </a:r>
            <a:r>
              <a:rPr lang="ru-RU" dirty="0" err="1"/>
              <a:t>флешка</a:t>
            </a:r>
            <a:r>
              <a:rPr lang="ru-RU" dirty="0"/>
              <a:t> и </a:t>
            </a:r>
            <a:r>
              <a:rPr lang="ru-RU" dirty="0" err="1"/>
              <a:t>т.д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существуют несколько песен, у которых есть имя исполнителя (группы) и название</a:t>
            </a:r>
          </a:p>
          <a:p>
            <a:r>
              <a:rPr lang="ru-RU" dirty="0"/>
              <a:t>Звуковоспроизводящее устройство должно выводить в консоль информацию о том, что за устройство воспроизводит песню, ее исполнителя и название. В случае, если устройство не может воспроизвести музыку с требуемого носителя выводить соответствующее сообщение</a:t>
            </a:r>
          </a:p>
        </p:txBody>
      </p:sp>
    </p:spTree>
    <p:extLst>
      <p:ext uri="{BB962C8B-B14F-4D97-AF65-F5344CB8AC3E}">
        <p14:creationId xmlns:p14="http://schemas.microsoft.com/office/powerpoint/2010/main" val="157224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fields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year;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day;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methods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before(Date other)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void add(int days)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Состояние класса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Конкретные значения полей класса в текущий момент.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Состояние должно быть корректным.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Каждая операция переводит класс из одного корректного состояния в другое или завершается ошибкой, если переход невозможен.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Корректность состояния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void add(int days)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this.days += days; // possibly incorrect state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Контроль за состоянием важен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Date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void add(int days)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int d = getDaysSinceChrist() + days;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setDaysSinceChrist(d);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getDaysSinceChrist()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setDaysSinceChrust(int days)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2081</Words>
  <Application>Microsoft Macintosh PowerPoint</Application>
  <PresentationFormat>Экран (16:9)</PresentationFormat>
  <Paragraphs>433</Paragraphs>
  <Slides>58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Raleway</vt:lpstr>
      <vt:lpstr>Consolas</vt:lpstr>
      <vt:lpstr>Lato</vt:lpstr>
      <vt:lpstr>Streamline Modified</vt:lpstr>
      <vt:lpstr>Объектно-ориентированное программирование в Java</vt:lpstr>
      <vt:lpstr>Понятие класса</vt:lpstr>
      <vt:lpstr>First-class citizen</vt:lpstr>
      <vt:lpstr>First-class citizens in Java</vt:lpstr>
      <vt:lpstr>Класс как тип данных</vt:lpstr>
      <vt:lpstr>Презентация PowerPoint</vt:lpstr>
      <vt:lpstr>Состояние класса</vt:lpstr>
      <vt:lpstr>Корректность состояния</vt:lpstr>
      <vt:lpstr>Контроль за состоянием важен</vt:lpstr>
      <vt:lpstr>Вложенные классы</vt:lpstr>
      <vt:lpstr>Классы vs объекты</vt:lpstr>
      <vt:lpstr>Конструирование объектов</vt:lpstr>
      <vt:lpstr>Конструктор</vt:lpstr>
      <vt:lpstr>Конструктор</vt:lpstr>
      <vt:lpstr>Конструктор по умолчанию</vt:lpstr>
      <vt:lpstr>Package</vt:lpstr>
      <vt:lpstr>Импорт классов</vt:lpstr>
      <vt:lpstr>Порядок элементов класса</vt:lpstr>
      <vt:lpstr>Принципы ООП</vt:lpstr>
      <vt:lpstr>Принципы ООП</vt:lpstr>
      <vt:lpstr>Инкапсуляция</vt:lpstr>
      <vt:lpstr>Инкапсуляция</vt:lpstr>
      <vt:lpstr>Инкапсуляция</vt:lpstr>
      <vt:lpstr>Модификаторы доступа</vt:lpstr>
      <vt:lpstr>Модификаторы доступа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this and super</vt:lpstr>
      <vt:lpstr>this() and super()</vt:lpstr>
      <vt:lpstr>Полиморфизм</vt:lpstr>
      <vt:lpstr>Полиморфизм</vt:lpstr>
      <vt:lpstr>Сигнатура метода</vt:lpstr>
      <vt:lpstr>Variable Arguments</vt:lpstr>
      <vt:lpstr>Overloading</vt:lpstr>
      <vt:lpstr>Overriding</vt:lpstr>
      <vt:lpstr>Базовый метод</vt:lpstr>
      <vt:lpstr>Реализации в дочерних классах различаются</vt:lpstr>
      <vt:lpstr>Вызов виртуального метода</vt:lpstr>
      <vt:lpstr>Гетерогенные коллекции</vt:lpstr>
      <vt:lpstr>instanceof and casting</vt:lpstr>
      <vt:lpstr>Абстрагирование</vt:lpstr>
      <vt:lpstr>Абстракция (данных)</vt:lpstr>
      <vt:lpstr>Абстрактные классы и методы</vt:lpstr>
      <vt:lpstr>Shape — абстрактный класс</vt:lpstr>
      <vt:lpstr>Интерфейсы</vt:lpstr>
      <vt:lpstr>Наследование и реализация</vt:lpstr>
      <vt:lpstr>Shape наследует интерфейс Drawable</vt:lpstr>
      <vt:lpstr>default (Java 8+)</vt:lpstr>
      <vt:lpstr>Зачем все это нужно?</vt:lpstr>
      <vt:lpstr>Презентация PowerPoint</vt:lpstr>
      <vt:lpstr>Object-Oriented Design</vt:lpstr>
      <vt:lpstr>Object class</vt:lpstr>
      <vt:lpstr> Методы equals, hashCode и toString</vt:lpstr>
      <vt:lpstr> Методы equals, hashCode и toString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в Java</dc:title>
  <cp:lastModifiedBy>Altaev Andrey</cp:lastModifiedBy>
  <cp:revision>10</cp:revision>
  <dcterms:modified xsi:type="dcterms:W3CDTF">2021-03-04T02:46:16Z</dcterms:modified>
</cp:coreProperties>
</file>