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Raleway" pitchFamily="2" charset="-52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49E4B6-9DA4-4F22-8768-531AE43998A8}">
  <a:tblStyle styleId="{BE49E4B6-9DA4-4F22-8768-531AE43998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2041753b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2041753b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041753b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041753b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041753b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041753b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041753b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041753b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2041753b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2041753b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2041753b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2041753b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2041753b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2041753b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2041753b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2041753b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2041753b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2041753b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2041753b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2041753b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2041753b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2041753b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2041753b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2041753b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20541fc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20541fc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20541fc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20541fcc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20541fc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20541fc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20541fcc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20541fcc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041753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041753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041753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041753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2041753b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2041753b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041753b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041753b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041753b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041753b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041753b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041753b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041753b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041753b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3604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ошибок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Croc Java School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в блоке try генерируется исключение, finally-блок выполняется после блока catch.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Если исключение не генерируется — после блока try.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Правильный порядок определения: try-catch-finally.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Блок catch может отсутствовать при наличии блока finally.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and System.exit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System.exit прерывает выполнение Java-процесса.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Блок finally не выполняется после вызова System.exit.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System.exit(0);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 finally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will not execute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ресурсами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Texture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private int handle;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Texture(String path) throws Exception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handle = allocateTexture(path);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close() throws Exception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freeTexture(handle);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ресурсами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Texture texture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texture = new Texture(“tree.png”);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use texture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texture.close(); // free texture 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java.lang.AutoCloseable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Texture </a:t>
            </a:r>
            <a:r>
              <a:rPr lang="en">
                <a:highlight>
                  <a:srgbClr val="FFF2CC"/>
                </a:highlight>
              </a:rPr>
              <a:t>implements AutoCloseable</a:t>
            </a:r>
            <a:r>
              <a:rPr lang="en"/>
              <a:t> {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@Override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close() throws Exception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freeTexture(handle);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try-with-resources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(Texture texture = new Texture(“tree.png”))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use texture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finally {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if (texture != null)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	texture.close();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try-with-resources применим ко всем типам, реализующим интерфейс AutoCloseable.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Типы исключений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038" y="945000"/>
            <a:ext cx="3851922" cy="38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Типы исключений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— ошибка виртуальной машины, приложение не должно предпринимать попыток обработать исключения типа Error.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Обрабатываемые (checked) исключения (Exception, но не RuntimeException) — подчиняются правилу “handle or declare”.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Необрабатываемые (unchecked) исключения.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Правило “handle or declare”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обязан либо обработать исключение (handle) либо передать на вышестоящий уровень (declare).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boolean deleteCache()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Path path = Paths.get(“cache.txt”);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Files.delete(path);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catch (IOException e)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false;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ошибок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Неправильный индекс при работе с массивом.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Ошибка доступа к ресурсу: файл не существует, сервер не отвечает, ошибка аутентификации.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Ошибки VM: переполнение стека, исчерпание памяти, и т.п.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Пользовательские ошибки.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deleteCache()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throws IOException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Path path = Paths.get(“cache.txt”);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Files.delete(path);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Типы исключений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434343"/>
                </a:solidFill>
              </a:rPr>
              <a:t>Что нужно помнить о типах исключений</a:t>
            </a:r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204" name="Google Shape;204;p3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{BE49E4B6-9DA4-4F22-8768-531AE43998A8}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 to catch</a:t>
                      </a:r>
                      <a:endParaRPr b="1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Must handle or declare</a:t>
                      </a:r>
                      <a:endParaRPr b="1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Error</a:t>
                      </a:r>
                      <a:endParaRPr b="1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Нет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Нет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Unchecked</a:t>
                      </a:r>
                      <a:endParaRPr b="1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Да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Нет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Checked</a:t>
                      </a:r>
                      <a:endParaRPr b="1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Да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Да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trace</a:t>
            </a:r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public class Main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	public static void main(String[] args)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		fail();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	public static void fail()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		int[] array = new int[3];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 		array[4]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 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11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trace</a:t>
            </a:r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Exception in thread "main" java.lang.ArrayIndexOutOfBoundsException: 4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at Main.fail(Main.java:9)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at Main.main(Main.java:4)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Антипаттерн обработки исключений</a:t>
            </a:r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Пустой catch-блок — не решение проблемы, а уход от нее.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doSomeMagic()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// some complex logic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catch (Exception e) </a:t>
            </a: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Исключения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сигнализации об ошибках в Java используются специальные объекты — исключения.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setMonth(int month)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throws Exception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if (month &lt; 0 || month &gt; 12)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new Exception(“Month should be between 1 and 12”);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this.month = month;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Генерация исключений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Ключевое слово </a:t>
            </a:r>
            <a:r>
              <a:rPr lang="en">
                <a:highlight>
                  <a:srgbClr val="FFF2CC"/>
                </a:highlight>
              </a:rPr>
              <a:t>throw</a:t>
            </a:r>
            <a:r>
              <a:rPr lang="en"/>
              <a:t> сигнализирует, что: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обработка текущего метода должна быть остановлена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вызывающий метод должен обработать сгенерированное исключение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Так как работа метода прерывается, возвращаемое значение отсутствует.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alwaysThrow() throws Exception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throw new Exception(“I like to throw!”);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return 7; // never happens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исключений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обработки исключений используется конструкция try-catch.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alwaysIgnore()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result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result = alwaysThrow();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catch (Exception e)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I don’t care you throw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result is always 0 here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исключений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statements that can throw an exception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catch (exception_type identifier)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statements that run if exception_type is thrown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in a try block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Блок try прерывается при генерации первого исключения.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Блок catch выполняется, если в блоке try было сгенениновано исключение указанного типа.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Фигурные скобки обязательны.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authenticate(user);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catch (AuthenticationException e)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invalid user credentials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catch (IOException e)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report service unavailable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Может выполниться только один из catch-блоков.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Порядок следования важен, т.к. типы исключений проверяются именно в этом порядке.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разных типов исключений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разных типов исключений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authenticate(user);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catch (AuthenticationException | IOException e)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handle both types in a same way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protected code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catch (Exception 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exception handler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finally block: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always executes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Microsoft Office PowerPoint</Application>
  <PresentationFormat>Экран (16:9)</PresentationFormat>
  <Paragraphs>182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Lato</vt:lpstr>
      <vt:lpstr>Consolas</vt:lpstr>
      <vt:lpstr>Arial</vt:lpstr>
      <vt:lpstr>Raleway</vt:lpstr>
      <vt:lpstr>Streamline Modified</vt:lpstr>
      <vt:lpstr>Обработка ошибок</vt:lpstr>
      <vt:lpstr>Примеры ошибок</vt:lpstr>
      <vt:lpstr>Исключения</vt:lpstr>
      <vt:lpstr>Генерация исключений</vt:lpstr>
      <vt:lpstr>Обработка исключений</vt:lpstr>
      <vt:lpstr>Обработка исключений</vt:lpstr>
      <vt:lpstr>Обработка разных типов исключений</vt:lpstr>
      <vt:lpstr>Обработка разных типов исключений</vt:lpstr>
      <vt:lpstr>finally</vt:lpstr>
      <vt:lpstr>finally</vt:lpstr>
      <vt:lpstr>finally and System.exit</vt:lpstr>
      <vt:lpstr>Работа с ресурсами</vt:lpstr>
      <vt:lpstr>Работа с ресурсами</vt:lpstr>
      <vt:lpstr>java.lang.AutoCloseable</vt:lpstr>
      <vt:lpstr>try-with-resources</vt:lpstr>
      <vt:lpstr>Типы исключений</vt:lpstr>
      <vt:lpstr>Типы исключений</vt:lpstr>
      <vt:lpstr>Правило “handle or declare”</vt:lpstr>
      <vt:lpstr>handle</vt:lpstr>
      <vt:lpstr>declare</vt:lpstr>
      <vt:lpstr>Типы исключений</vt:lpstr>
      <vt:lpstr>Stack trace</vt:lpstr>
      <vt:lpstr>Stack trace</vt:lpstr>
      <vt:lpstr>Антипаттерн обработки исключений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ошибок</dc:title>
  <cp:lastModifiedBy>Verkhushin Sergey</cp:lastModifiedBy>
  <cp:revision>4</cp:revision>
  <dcterms:modified xsi:type="dcterms:W3CDTF">2023-10-20T16:34:47Z</dcterms:modified>
</cp:coreProperties>
</file>