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133600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gency FB" pitchFamily="34" charset="0"/>
              </a:rPr>
              <a:t>Name: </a:t>
            </a:r>
            <a:r>
              <a:rPr lang="en-US" sz="3200" dirty="0" err="1" smtClean="0">
                <a:latin typeface="Agency FB" pitchFamily="34" charset="0"/>
              </a:rPr>
              <a:t>Taha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Shabbir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Lokhandwala</a:t>
            </a:r>
            <a:endParaRPr lang="en-US" sz="3200" dirty="0" smtClean="0">
              <a:latin typeface="Agency FB" pitchFamily="34" charset="0"/>
            </a:endParaRPr>
          </a:p>
          <a:p>
            <a:pPr algn="ctr"/>
            <a:r>
              <a:rPr lang="en-US" sz="3200" dirty="0" smtClean="0">
                <a:latin typeface="Agency FB" pitchFamily="34" charset="0"/>
              </a:rPr>
              <a:t>Internship:  Ethical Hacking</a:t>
            </a:r>
          </a:p>
          <a:p>
            <a:pPr algn="ctr"/>
            <a:r>
              <a:rPr lang="en-US" sz="3200" dirty="0" smtClean="0">
                <a:latin typeface="Agency FB" pitchFamily="34" charset="0"/>
              </a:rPr>
              <a:t>Title: All given projects</a:t>
            </a:r>
            <a:endParaRPr lang="en-IN" sz="32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94382"/>
            <a:ext cx="86868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Report:</a:t>
            </a:r>
          </a:p>
          <a:p>
            <a:r>
              <a:rPr lang="en-US" sz="2000" b="1" dirty="0" smtClean="0"/>
              <a:t>Title : </a:t>
            </a:r>
            <a:r>
              <a:rPr lang="en-US" sz="2000" dirty="0" smtClean="0"/>
              <a:t>Cross Site Scripting (XSS).</a:t>
            </a:r>
          </a:p>
          <a:p>
            <a:r>
              <a:rPr lang="en-US" sz="2000" b="1" dirty="0" smtClean="0"/>
              <a:t> URL: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2"/>
              </a:rPr>
              <a:t>http://testasp.vulnweb.com/</a:t>
            </a:r>
            <a:endParaRPr lang="en-US" sz="2000" dirty="0" smtClean="0"/>
          </a:p>
          <a:p>
            <a:r>
              <a:rPr lang="en-US" sz="2000" b="1" dirty="0" smtClean="0"/>
              <a:t>Steps to Reproduce: 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Visit the URL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Click on the search option.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Now, on the input field, write your script code (payload)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This shows that the website is vulnerable for XSS</a:t>
            </a:r>
          </a:p>
          <a:p>
            <a:pPr marL="342900" indent="-342900">
              <a:buAutoNum type="arabicParenR"/>
            </a:pPr>
            <a:endParaRPr lang="en-US" sz="2000" dirty="0" smtClean="0"/>
          </a:p>
          <a:p>
            <a:r>
              <a:rPr lang="en-US" sz="2000" b="1" dirty="0" smtClean="0"/>
              <a:t>Impact</a:t>
            </a:r>
            <a:r>
              <a:rPr lang="en-US" sz="2000" dirty="0" smtClean="0"/>
              <a:t>: </a:t>
            </a:r>
            <a:r>
              <a:rPr lang="en-IN" sz="2000" dirty="0" smtClean="0"/>
              <a:t>XSS can have huge implications for a web application and its users. User accounts can be hijacked, credentials could be stolen, sensitive data could be </a:t>
            </a:r>
            <a:r>
              <a:rPr lang="en-IN" sz="2000" dirty="0" err="1" smtClean="0"/>
              <a:t>exfiltrated</a:t>
            </a:r>
            <a:r>
              <a:rPr lang="en-IN" sz="2000" dirty="0" smtClean="0"/>
              <a:t>, and lastly, access to your client computers can be obtained</a:t>
            </a:r>
            <a:r>
              <a:rPr lang="en-IN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/>
              <a:t>Mitigation: </a:t>
            </a:r>
            <a:r>
              <a:rPr lang="en-IN" sz="2000" dirty="0" smtClean="0"/>
              <a:t>A web application firewall (WAF) can be a powerful tool for protecting against XSS attacks. WAFs can filter bots and other malicious activity that may indicate an attack. Attacks can then be blocked before any script is executed.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1216" y="2667000"/>
            <a:ext cx="2950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Thank You!</a:t>
            </a:r>
            <a:endParaRPr lang="en-IN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3810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Task 1: </a:t>
            </a:r>
            <a:endParaRPr lang="en-IN" sz="2800" b="1" dirty="0"/>
          </a:p>
        </p:txBody>
      </p:sp>
      <p:pic>
        <p:nvPicPr>
          <p:cNvPr id="3" name="Picture 2" descr="solved labs.png"/>
          <p:cNvPicPr>
            <a:picLocks noChangeAspect="1"/>
          </p:cNvPicPr>
          <p:nvPr/>
        </p:nvPicPr>
        <p:blipFill>
          <a:blip r:embed="rId2"/>
          <a:srcRect b="48470"/>
          <a:stretch>
            <a:fillRect/>
          </a:stretch>
        </p:blipFill>
        <p:spPr>
          <a:xfrm>
            <a:off x="457200" y="1219200"/>
            <a:ext cx="8493369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524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Task 2: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981200"/>
            <a:ext cx="807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 </a:t>
            </a:r>
            <a:r>
              <a:rPr lang="en-IN" dirty="0" err="1" smtClean="0"/>
              <a:t>Nikto</a:t>
            </a:r>
            <a:r>
              <a:rPr lang="en-IN" dirty="0" smtClean="0"/>
              <a:t> v2.1.6/2.1.5</a:t>
            </a:r>
          </a:p>
          <a:p>
            <a:r>
              <a:rPr lang="en-IN" dirty="0" smtClean="0"/>
              <a:t>+ Target Host: zero.webappsecurity.com</a:t>
            </a:r>
          </a:p>
          <a:p>
            <a:r>
              <a:rPr lang="en-IN" dirty="0" smtClean="0"/>
              <a:t>+ Target Port: 80</a:t>
            </a:r>
          </a:p>
          <a:p>
            <a:r>
              <a:rPr lang="en-IN" dirty="0" smtClean="0"/>
              <a:t>+ GET Retrieved access-control-allow-origin header: *</a:t>
            </a:r>
          </a:p>
          <a:p>
            <a:r>
              <a:rPr lang="en-IN" dirty="0" smtClean="0"/>
              <a:t>+ GET The anti-</a:t>
            </a:r>
            <a:r>
              <a:rPr lang="en-IN" dirty="0" err="1" smtClean="0"/>
              <a:t>clickjacking</a:t>
            </a:r>
            <a:r>
              <a:rPr lang="en-IN" dirty="0" smtClean="0"/>
              <a:t> X-Frame-Options header is not present.</a:t>
            </a:r>
          </a:p>
          <a:p>
            <a:r>
              <a:rPr lang="en-IN" dirty="0" smtClean="0"/>
              <a:t>+ GET The X-XSS-Protection header is not defined. This header can hint to the user agent to protect against some forms of XSS</a:t>
            </a:r>
          </a:p>
          <a:p>
            <a:r>
              <a:rPr lang="en-IN" dirty="0" smtClean="0"/>
              <a:t>+ GET The X-Content-Type-Options header is not set. This could allow the user agent to render the content of the site in a different fashion to the MIME type</a:t>
            </a:r>
          </a:p>
          <a:p>
            <a:r>
              <a:rPr lang="en-IN" dirty="0" smtClean="0"/>
              <a:t>+ OPTIONS Allowed HTTP Methods: GET, HEAD, POST, PUT, DELETE, TRACE, OPTIONS, PATCH </a:t>
            </a:r>
          </a:p>
          <a:p>
            <a:r>
              <a:rPr lang="en-IN" dirty="0" smtClean="0"/>
              <a:t>+ OSVDB-397: GET HTTP method ('Allow' Header): 'PUT' method could allow clients to save files on the web server.</a:t>
            </a:r>
          </a:p>
          <a:p>
            <a:r>
              <a:rPr lang="en-IN" dirty="0" smtClean="0"/>
              <a:t>+ OSVDB-5646: GET HTTP method ('Allow' Header): 'DELETE' may allow clients to remove files on the web server</a:t>
            </a:r>
            <a:r>
              <a:rPr lang="en-IN" dirty="0" smtClean="0"/>
              <a:t>.</a:t>
            </a:r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" y="9144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Mentioned Below are some of the vulnerabilities I found using </a:t>
            </a:r>
            <a:r>
              <a:rPr lang="en-US" sz="2000" dirty="0" err="1" smtClean="0"/>
              <a:t>nikto</a:t>
            </a:r>
            <a:r>
              <a:rPr lang="en-US" sz="2000" dirty="0" smtClean="0"/>
              <a:t> tool in Kali Linux.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+ GET HTTP method: 'PATCH' may allow client to issue patch commands to server. See RFC-5789.</a:t>
            </a:r>
          </a:p>
          <a:p>
            <a:r>
              <a:rPr lang="en-IN" dirty="0" smtClean="0"/>
              <a:t>+ OSVDB-561: GET /server-status: This reveals Apache information. Comment out appropriate line in the Apache conf file or restrict access to allowed sources.</a:t>
            </a:r>
          </a:p>
          <a:p>
            <a:r>
              <a:rPr lang="en-IN" dirty="0" smtClean="0"/>
              <a:t>+ OSVDB-3092: GET /admin/: This might be interesting...</a:t>
            </a:r>
          </a:p>
          <a:p>
            <a:r>
              <a:rPr lang="en-IN" dirty="0" smtClean="0"/>
              <a:t>+ GET Uncommon header 'content-disposition' found, with contents: attachment; filename="readme.txt</a:t>
            </a:r>
            <a:r>
              <a:rPr lang="en-IN" dirty="0" smtClean="0"/>
              <a:t>"</a:t>
            </a:r>
            <a:endParaRPr lang="en-I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220208_1710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381000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Attached below is the photo of some of the  vulnerabilities found on </a:t>
            </a:r>
            <a:r>
              <a:rPr lang="en-IN" sz="2000" b="1" dirty="0" smtClean="0"/>
              <a:t>http://zero.webappsecurity.com/</a:t>
            </a:r>
            <a:r>
              <a:rPr lang="en-IN" sz="2000" dirty="0" smtClean="0"/>
              <a:t> </a:t>
            </a:r>
            <a:br>
              <a:rPr lang="en-IN" sz="2000" dirty="0" smtClean="0"/>
            </a:b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Report:</a:t>
            </a:r>
          </a:p>
          <a:p>
            <a:r>
              <a:rPr lang="en-US" b="1" dirty="0" smtClean="0"/>
              <a:t>Title</a:t>
            </a:r>
            <a:r>
              <a:rPr lang="en-US" dirty="0" smtClean="0"/>
              <a:t>: To find vulnerabilities in a website.</a:t>
            </a:r>
          </a:p>
          <a:p>
            <a:r>
              <a:rPr lang="en-US" b="1" dirty="0" smtClean="0"/>
              <a:t>URL</a:t>
            </a:r>
            <a:r>
              <a:rPr lang="en-US" dirty="0" smtClean="0"/>
              <a:t>: </a:t>
            </a:r>
            <a:r>
              <a:rPr lang="en-IN" b="1" dirty="0" smtClean="0"/>
              <a:t>http://zero.webappsecurity.com/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b="1" dirty="0" smtClean="0"/>
              <a:t>Steps to Reproduce: </a:t>
            </a:r>
          </a:p>
          <a:p>
            <a:pPr marL="342900" indent="-342900">
              <a:buAutoNum type="arabicParenR"/>
            </a:pPr>
            <a:r>
              <a:rPr lang="en-US" dirty="0" smtClean="0"/>
              <a:t>Open terminal in Kali Linux.</a:t>
            </a:r>
          </a:p>
          <a:p>
            <a:pPr marL="342900" indent="-342900">
              <a:buAutoNum type="arabicParenR"/>
            </a:pPr>
            <a:r>
              <a:rPr lang="en-US" dirty="0" smtClean="0"/>
              <a:t>Write the following command</a:t>
            </a:r>
            <a:r>
              <a:rPr lang="en-US" b="1" dirty="0" smtClean="0"/>
              <a:t>: </a:t>
            </a:r>
            <a:r>
              <a:rPr lang="pt-BR" b="1" dirty="0" smtClean="0"/>
              <a:t>nikto -h http://zero.webappsecurity.com/ -o </a:t>
            </a:r>
            <a:r>
              <a:rPr lang="pt-BR" b="1" dirty="0" smtClean="0"/>
              <a:t>test </a:t>
            </a:r>
            <a:r>
              <a:rPr lang="pt-BR" b="1" dirty="0" smtClean="0"/>
              <a:t>-F txt</a:t>
            </a:r>
          </a:p>
          <a:p>
            <a:pPr marL="342900" indent="-342900">
              <a:buAutoNum type="arabicParenR"/>
            </a:pPr>
            <a:r>
              <a:rPr lang="en-US" dirty="0" smtClean="0"/>
              <a:t>-h  to define the host, -o to define the name of the output file, -F to define the file type </a:t>
            </a:r>
          </a:p>
          <a:p>
            <a:pPr marL="342900" indent="-342900">
              <a:buAutoNum type="arabicParenR"/>
            </a:pPr>
            <a:r>
              <a:rPr lang="en-US" dirty="0" smtClean="0"/>
              <a:t>You will be shown all the vulnerabilities found by </a:t>
            </a:r>
            <a:r>
              <a:rPr lang="en-US" dirty="0" err="1" smtClean="0"/>
              <a:t>nikto</a:t>
            </a:r>
            <a:r>
              <a:rPr lang="en-US" dirty="0" smtClean="0"/>
              <a:t> tool on the URL you provided.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Impact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  <a:r>
              <a:rPr lang="en-US" dirty="0" smtClean="0"/>
              <a:t>The following is the impact of the mentioned</a:t>
            </a:r>
            <a:r>
              <a:rPr lang="en-US" sz="3200" dirty="0" smtClean="0"/>
              <a:t> </a:t>
            </a:r>
            <a:r>
              <a:rPr lang="en-US" dirty="0" smtClean="0"/>
              <a:t>vulnerability.</a:t>
            </a:r>
          </a:p>
          <a:p>
            <a:pPr marL="342900" indent="-342900"/>
            <a:r>
              <a:rPr lang="en-US" b="1" dirty="0" smtClean="0"/>
              <a:t>Vulnerability: </a:t>
            </a:r>
            <a:r>
              <a:rPr lang="en-IN" dirty="0" smtClean="0"/>
              <a:t>+ GET The X-XSS-Protection header is not defined. This header can hint to the user agent to protect against some forms of </a:t>
            </a:r>
            <a:r>
              <a:rPr lang="en-IN" dirty="0" smtClean="0"/>
              <a:t>XSS</a:t>
            </a:r>
          </a:p>
          <a:p>
            <a:pPr marL="342900" indent="-342900"/>
            <a:r>
              <a:rPr lang="en-US" b="1" dirty="0" smtClean="0"/>
              <a:t>Impact</a:t>
            </a:r>
            <a:r>
              <a:rPr lang="en-US" dirty="0" smtClean="0"/>
              <a:t>: </a:t>
            </a:r>
            <a:r>
              <a:rPr lang="en-IN" dirty="0" smtClean="0"/>
              <a:t>The server is not configured to return a 'X-XSS-Protection' header which means that any pages on this website could be at risk of a Cross-Site Scripting (XSS) attack</a:t>
            </a:r>
            <a:r>
              <a:rPr lang="en-IN" dirty="0" smtClean="0"/>
              <a:t>.</a:t>
            </a:r>
          </a:p>
          <a:p>
            <a:pPr marL="342900" indent="-342900"/>
            <a:r>
              <a:rPr lang="en-US" b="1" dirty="0" smtClean="0"/>
              <a:t>Mitigation: </a:t>
            </a:r>
            <a:r>
              <a:rPr lang="en-IN" dirty="0" smtClean="0"/>
              <a:t>If legacy browsers support is not needed, it is recommended to use Content-Security-Policy without allowing unsafe-inline scripts instead.</a:t>
            </a:r>
          </a:p>
          <a:p>
            <a:pPr marL="342900" indent="-342900"/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048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Task 3:</a:t>
            </a:r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https://</a:t>
            </a:r>
            <a:r>
              <a:rPr lang="en-IN" sz="2000" b="1" dirty="0" smtClean="0"/>
              <a:t>drive.google.com/file/d/18xKfHfWI2aicfhaYiiCu_JlgLxjLQtKB/view?usp=sharing</a:t>
            </a:r>
            <a:endParaRPr lang="en-I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0668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Below is the link to the video stored in my Drive.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20208_1524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6096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Below attached are the screenshots of the payload I uploaded on the site.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220208_15235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990600"/>
            <a:ext cx="8686800" cy="4886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403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7</cp:revision>
  <dcterms:created xsi:type="dcterms:W3CDTF">2006-08-16T00:00:00Z</dcterms:created>
  <dcterms:modified xsi:type="dcterms:W3CDTF">2022-02-08T12:31:01Z</dcterms:modified>
</cp:coreProperties>
</file>