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75" d="100"/>
          <a:sy n="75" d="100"/>
        </p:scale>
        <p:origin x="4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507A8-74BD-4D9D-B41E-97225BAE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476C10-EF92-413D-8640-54454FC5D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2673E-C42F-4871-A7E2-7B851860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BEE050-C3F0-47E9-9172-7BC688D8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B314B8-9FA9-4843-9D89-9D34B93D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F42C8-8867-49F4-9469-2DF8DE6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C81FC-9165-4C1A-8FAB-0523EAB9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C67F6-9DEA-4AAD-9F3D-CE1328F5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D5D05-6929-4B45-8C45-0B9227B3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60C08-52BB-46CA-A5BB-BD1E9C6B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BE5B4C-97A0-4EFE-833C-59C3ED5B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3967BA-C1CE-4912-8C7B-96F99AD8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68686-461C-49F2-8DE3-1CAFA61F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23AFB-18B9-496C-8659-054EBA9E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4859DE-BCCA-4017-947D-CB8DD54B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2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FE97F-CBDE-4434-BD56-F7A34E6A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6CD90-3A07-40C5-82D3-8450F9BC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81D03-F7E6-456E-9AEF-70DE96FA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5F7C0-AF4A-4491-8DA4-7E8CA317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0B251-64D7-4B9A-A399-5647125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4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13904-4FA2-4F75-9398-A7CDD49E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B76BCD-104F-47E4-9445-35E8AF17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5196B-8E7D-4549-BC4C-1FBACAEE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F4E31-05F0-4EBE-9103-76FC1453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9A6A3-AC55-43DA-9CC2-BCB99F92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2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4C773-DFB5-4E7E-AEA8-6CB42AC2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4DE8B-E093-4481-BA79-7B8B7B7B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18197F-BB7C-4E47-8095-DC57D1E2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8703DB-C373-4E1A-A1FC-09F5B1E0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10182D-AE74-429A-BD7E-C8E36D0A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E5BA5-FED0-44BF-9BB2-FD7C89FD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16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C27F5-7CB3-4791-A1F1-EF095B14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2758D-2705-467A-B2DB-71892717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B5FA4E-67F6-4DE9-801D-810A86621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4722C1-31D7-4AFB-94CB-1EBED74C9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343B7E-B17C-4E0D-B169-592A15735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6F5EF7-5BF2-41FC-BD16-0A42379D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C74F98-E16A-429F-88B3-A588ECB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DD27E-7D85-4ACC-BD5C-7AAB0581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5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41CB1-F34D-44D7-8A7E-51E1378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5518EE-22B0-4EED-8315-DEC73C9B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B8C585-13AF-45DB-87B1-5C7CEE71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65D38B-E1E4-49F3-87E7-84C263AE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20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352615-3C0F-4810-8D62-F9641C65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17FFD7-A71B-413F-B309-17F020F5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DC31C6-AAF2-4DCA-8CA5-DBF8FB49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4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AB55B-E58F-49F8-83D6-ABB9FA3D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E87C8-8C14-4A24-85D0-0FD16E20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9ACE4A-8FC6-4D38-8CB3-0DFDFA79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CFF02F-D72F-43B0-A6BC-A408E251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E62049-93EF-40A2-BB41-12EC6038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53A5C0-8E89-43F5-AD5C-7ACD1803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8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FDAB3-D31E-47D8-B678-D3AF0A23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AE00A8-B7E7-4BD9-B61D-622D7E167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4CAFC-1B5E-45AB-8C8E-A4A0F5F54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8F3F8A-AECF-4E17-9B51-615C092E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02B8B-8B83-4985-B9DB-B9073DA9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D8838D-D550-4CCE-8511-47D82266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656815-6F15-4CEC-9D54-3BAFEFD3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8C8485-F7B1-4A93-BEA7-1AA42B36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2D148-C22F-46C4-B330-5D8490A69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8585-3B78-4F8E-8A11-1620FF76AFB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1A1F7-196F-435B-9463-B2766117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D3566-C403-4BAF-A53F-AC50608BF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F82F-7CD5-43BD-BD07-2DD830E3BF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21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foule&#10;&#10;Description générée automatiquement">
            <a:extLst>
              <a:ext uri="{FF2B5EF4-FFF2-40B4-BE49-F238E27FC236}">
                <a16:creationId xmlns:a16="http://schemas.microsoft.com/office/drawing/2014/main" id="{FC8CC869-5E54-4621-A125-DF6B67F1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87" y="0"/>
            <a:ext cx="8030607" cy="6858000"/>
          </a:xfrm>
          <a:prstGeom prst="rect">
            <a:avLst/>
          </a:prstGeom>
          <a:effectLst>
            <a:innerShdw blurRad="1270000" dist="2540000" dir="8400000">
              <a:schemeClr val="accent1">
                <a:lumMod val="60000"/>
                <a:lumOff val="40000"/>
                <a:alpha val="65000"/>
              </a:schemeClr>
            </a:inn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558397-6307-4B63-912F-2425855B5D1A}"/>
              </a:ext>
            </a:extLst>
          </p:cNvPr>
          <p:cNvSpPr/>
          <p:nvPr/>
        </p:nvSpPr>
        <p:spPr>
          <a:xfrm rot="20868698">
            <a:off x="5418432" y="-936337"/>
            <a:ext cx="7416167" cy="8612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7B10B-CDD0-4D60-894D-D96811DD11C4}"/>
              </a:ext>
            </a:extLst>
          </p:cNvPr>
          <p:cNvSpPr/>
          <p:nvPr/>
        </p:nvSpPr>
        <p:spPr>
          <a:xfrm rot="20868698">
            <a:off x="789673" y="-678705"/>
            <a:ext cx="597147" cy="7752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E0D98-BF62-4591-819E-B1DC6AC6B606}"/>
              </a:ext>
            </a:extLst>
          </p:cNvPr>
          <p:cNvSpPr/>
          <p:nvPr/>
        </p:nvSpPr>
        <p:spPr>
          <a:xfrm rot="20868698">
            <a:off x="2818999" y="-579244"/>
            <a:ext cx="597147" cy="7752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F7C9C2-7E62-4AB2-B867-54A97759D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44" y="1274006"/>
            <a:ext cx="4191962" cy="41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22251-5442-4E45-AC3B-35EAF66DD2B5}"/>
              </a:ext>
            </a:extLst>
          </p:cNvPr>
          <p:cNvSpPr/>
          <p:nvPr/>
        </p:nvSpPr>
        <p:spPr>
          <a:xfrm>
            <a:off x="-188494" y="1"/>
            <a:ext cx="12380494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7ECBA33B-ABA2-4FE9-B1A0-273452426A70}"/>
              </a:ext>
            </a:extLst>
          </p:cNvPr>
          <p:cNvSpPr/>
          <p:nvPr/>
        </p:nvSpPr>
        <p:spPr>
          <a:xfrm>
            <a:off x="-188495" y="645831"/>
            <a:ext cx="5760000" cy="5400000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59064260-C4B5-4B23-B4A6-A8B61B666A03}"/>
              </a:ext>
            </a:extLst>
          </p:cNvPr>
          <p:cNvSpPr/>
          <p:nvPr/>
        </p:nvSpPr>
        <p:spPr>
          <a:xfrm>
            <a:off x="-48929" y="825831"/>
            <a:ext cx="5400000" cy="504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D347D-4F96-484B-B165-4D1AA390CBB3}"/>
              </a:ext>
            </a:extLst>
          </p:cNvPr>
          <p:cNvSpPr/>
          <p:nvPr/>
        </p:nvSpPr>
        <p:spPr>
          <a:xfrm>
            <a:off x="-244178" y="264695"/>
            <a:ext cx="3789884" cy="6540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C677FB-BAEE-4059-B9D5-0EBE39BACB63}"/>
              </a:ext>
            </a:extLst>
          </p:cNvPr>
          <p:cNvSpPr txBox="1"/>
          <p:nvPr/>
        </p:nvSpPr>
        <p:spPr>
          <a:xfrm>
            <a:off x="1435906" y="1166842"/>
            <a:ext cx="661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fr-FR" sz="36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AD075F11-5CFC-49FF-93C8-EF3F0BA43F64}"/>
              </a:ext>
            </a:extLst>
          </p:cNvPr>
          <p:cNvSpPr/>
          <p:nvPr/>
        </p:nvSpPr>
        <p:spPr>
          <a:xfrm>
            <a:off x="3952776" y="886462"/>
            <a:ext cx="1121343" cy="101546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6455F3FF-8CD2-46B2-8C06-87D647EF6FD0}"/>
              </a:ext>
            </a:extLst>
          </p:cNvPr>
          <p:cNvSpPr/>
          <p:nvPr/>
        </p:nvSpPr>
        <p:spPr>
          <a:xfrm>
            <a:off x="4974657" y="2927017"/>
            <a:ext cx="1121343" cy="101546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64C6E6DB-C85F-486E-B6A7-8A3EE3EE55CC}"/>
              </a:ext>
            </a:extLst>
          </p:cNvPr>
          <p:cNvSpPr/>
          <p:nvPr/>
        </p:nvSpPr>
        <p:spPr>
          <a:xfrm>
            <a:off x="3952776" y="5028206"/>
            <a:ext cx="1121343" cy="101546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Cerveau dans une tête avec un remplissage uni">
            <a:extLst>
              <a:ext uri="{FF2B5EF4-FFF2-40B4-BE49-F238E27FC236}">
                <a16:creationId xmlns:a16="http://schemas.microsoft.com/office/drawing/2014/main" id="{4D9A9114-7493-44C3-9912-4367DCEAD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257" y="936412"/>
            <a:ext cx="914400" cy="914400"/>
          </a:xfrm>
          <a:prstGeom prst="rect">
            <a:avLst/>
          </a:prstGeom>
        </p:spPr>
      </p:pic>
      <p:pic>
        <p:nvPicPr>
          <p:cNvPr id="21" name="Graphique 20" descr="Présentation avec multimédia avec un remplissage uni">
            <a:extLst>
              <a:ext uri="{FF2B5EF4-FFF2-40B4-BE49-F238E27FC236}">
                <a16:creationId xmlns:a16="http://schemas.microsoft.com/office/drawing/2014/main" id="{3FDD8ACE-1F5E-41E7-84F1-67C755917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4306" y="2976967"/>
            <a:ext cx="914400" cy="914400"/>
          </a:xfrm>
          <a:prstGeom prst="rect">
            <a:avLst/>
          </a:prstGeom>
        </p:spPr>
      </p:pic>
      <p:pic>
        <p:nvPicPr>
          <p:cNvPr id="23" name="Graphique 22" descr="Conception web avec un remplissage uni">
            <a:extLst>
              <a:ext uri="{FF2B5EF4-FFF2-40B4-BE49-F238E27FC236}">
                <a16:creationId xmlns:a16="http://schemas.microsoft.com/office/drawing/2014/main" id="{5F4DF71F-7729-4097-A655-E6FFD0FED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0257" y="5078738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4AE0635-2408-4B53-B76B-FD61787DF4D0}"/>
              </a:ext>
            </a:extLst>
          </p:cNvPr>
          <p:cNvSpPr txBox="1"/>
          <p:nvPr/>
        </p:nvSpPr>
        <p:spPr>
          <a:xfrm>
            <a:off x="5146333" y="951399"/>
            <a:ext cx="351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L’Équipe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C63B94-339C-4B3F-8374-AB14705743A5}"/>
              </a:ext>
            </a:extLst>
          </p:cNvPr>
          <p:cNvSpPr txBox="1"/>
          <p:nvPr/>
        </p:nvSpPr>
        <p:spPr>
          <a:xfrm>
            <a:off x="6235649" y="3075057"/>
            <a:ext cx="351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Présentation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C4740B-53B9-4BC1-9551-B00E418CC810}"/>
              </a:ext>
            </a:extLst>
          </p:cNvPr>
          <p:cNvSpPr txBox="1"/>
          <p:nvPr/>
        </p:nvSpPr>
        <p:spPr>
          <a:xfrm>
            <a:off x="5181600" y="5246865"/>
            <a:ext cx="4779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L’exploitation de l’api</a:t>
            </a:r>
          </a:p>
        </p:txBody>
      </p:sp>
    </p:spTree>
    <p:extLst>
      <p:ext uri="{BB962C8B-B14F-4D97-AF65-F5344CB8AC3E}">
        <p14:creationId xmlns:p14="http://schemas.microsoft.com/office/powerpoint/2010/main" val="26390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BDCF7AA-2591-49F8-B58C-FA489E1122E6}"/>
              </a:ext>
            </a:extLst>
          </p:cNvPr>
          <p:cNvSpPr txBox="1"/>
          <p:nvPr/>
        </p:nvSpPr>
        <p:spPr>
          <a:xfrm>
            <a:off x="230038" y="80513"/>
            <a:ext cx="822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L’Équipe</a:t>
            </a:r>
          </a:p>
        </p:txBody>
      </p:sp>
      <p:sp>
        <p:nvSpPr>
          <p:cNvPr id="5" name="Cadre 4">
            <a:extLst>
              <a:ext uri="{FF2B5EF4-FFF2-40B4-BE49-F238E27FC236}">
                <a16:creationId xmlns:a16="http://schemas.microsoft.com/office/drawing/2014/main" id="{10605FCF-3531-4B45-B70E-3E6F7A95189E}"/>
              </a:ext>
            </a:extLst>
          </p:cNvPr>
          <p:cNvSpPr/>
          <p:nvPr/>
        </p:nvSpPr>
        <p:spPr>
          <a:xfrm>
            <a:off x="1958372" y="1514629"/>
            <a:ext cx="2993366" cy="3582838"/>
          </a:xfrm>
          <a:prstGeom prst="fram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adre 3">
            <a:extLst>
              <a:ext uri="{FF2B5EF4-FFF2-40B4-BE49-F238E27FC236}">
                <a16:creationId xmlns:a16="http://schemas.microsoft.com/office/drawing/2014/main" id="{9F2A2A17-B2F9-4324-8B1F-1EE99D3FA4EF}"/>
              </a:ext>
            </a:extLst>
          </p:cNvPr>
          <p:cNvSpPr/>
          <p:nvPr/>
        </p:nvSpPr>
        <p:spPr>
          <a:xfrm>
            <a:off x="1737771" y="1275338"/>
            <a:ext cx="2993366" cy="3582838"/>
          </a:xfrm>
          <a:prstGeom prst="frame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A23FD1-6ADA-4DEB-B3CC-12DCB492B644}"/>
              </a:ext>
            </a:extLst>
          </p:cNvPr>
          <p:cNvSpPr txBox="1"/>
          <p:nvPr/>
        </p:nvSpPr>
        <p:spPr>
          <a:xfrm>
            <a:off x="2062700" y="5089748"/>
            <a:ext cx="233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RODRIGUES Cyril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2DB7D9-ED9B-40E0-AC62-2E9515F3838D}"/>
              </a:ext>
            </a:extLst>
          </p:cNvPr>
          <p:cNvSpPr txBox="1"/>
          <p:nvPr/>
        </p:nvSpPr>
        <p:spPr>
          <a:xfrm>
            <a:off x="1804554" y="5360748"/>
            <a:ext cx="30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Développeur front/back</a:t>
            </a:r>
          </a:p>
        </p:txBody>
      </p:sp>
      <p:sp>
        <p:nvSpPr>
          <p:cNvPr id="10" name="Organigramme : Données 9">
            <a:extLst>
              <a:ext uri="{FF2B5EF4-FFF2-40B4-BE49-F238E27FC236}">
                <a16:creationId xmlns:a16="http://schemas.microsoft.com/office/drawing/2014/main" id="{1EF51B3E-19A6-4F76-8729-98A6C16E0254}"/>
              </a:ext>
            </a:extLst>
          </p:cNvPr>
          <p:cNvSpPr/>
          <p:nvPr/>
        </p:nvSpPr>
        <p:spPr>
          <a:xfrm>
            <a:off x="9972156" y="0"/>
            <a:ext cx="3350754" cy="7002217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texte, homme, personne, posant&#10;&#10;Description générée automatiquement">
            <a:extLst>
              <a:ext uri="{FF2B5EF4-FFF2-40B4-BE49-F238E27FC236}">
                <a16:creationId xmlns:a16="http://schemas.microsoft.com/office/drawing/2014/main" id="{EFC6B79E-1D27-4B84-A8AD-05467BBBC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0" b="9623"/>
          <a:stretch/>
        </p:blipFill>
        <p:spPr>
          <a:xfrm>
            <a:off x="2109860" y="1617253"/>
            <a:ext cx="2283081" cy="2991265"/>
          </a:xfrm>
          <a:prstGeom prst="rect">
            <a:avLst/>
          </a:prstGeom>
        </p:spPr>
      </p:pic>
      <p:sp>
        <p:nvSpPr>
          <p:cNvPr id="11" name="Cadre 10">
            <a:extLst>
              <a:ext uri="{FF2B5EF4-FFF2-40B4-BE49-F238E27FC236}">
                <a16:creationId xmlns:a16="http://schemas.microsoft.com/office/drawing/2014/main" id="{F19CEA4E-FB0B-4D76-8D52-81895863F6FF}"/>
              </a:ext>
            </a:extLst>
          </p:cNvPr>
          <p:cNvSpPr/>
          <p:nvPr/>
        </p:nvSpPr>
        <p:spPr>
          <a:xfrm>
            <a:off x="7240262" y="1514629"/>
            <a:ext cx="2993366" cy="3582838"/>
          </a:xfrm>
          <a:prstGeom prst="fram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adre 11">
            <a:extLst>
              <a:ext uri="{FF2B5EF4-FFF2-40B4-BE49-F238E27FC236}">
                <a16:creationId xmlns:a16="http://schemas.microsoft.com/office/drawing/2014/main" id="{E50E5188-BE3C-454A-804C-97ABB14200CF}"/>
              </a:ext>
            </a:extLst>
          </p:cNvPr>
          <p:cNvSpPr/>
          <p:nvPr/>
        </p:nvSpPr>
        <p:spPr>
          <a:xfrm>
            <a:off x="7019661" y="1275338"/>
            <a:ext cx="2993366" cy="3582838"/>
          </a:xfrm>
          <a:prstGeom prst="frame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7FE6B0-DCA9-4EC0-A126-56B5C75C9AD9}"/>
              </a:ext>
            </a:extLst>
          </p:cNvPr>
          <p:cNvSpPr txBox="1"/>
          <p:nvPr/>
        </p:nvSpPr>
        <p:spPr>
          <a:xfrm>
            <a:off x="7344590" y="5089748"/>
            <a:ext cx="233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LANDO Antony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53D874-1FE1-40D0-8AF3-FF8CD8DC93D0}"/>
              </a:ext>
            </a:extLst>
          </p:cNvPr>
          <p:cNvSpPr txBox="1"/>
          <p:nvPr/>
        </p:nvSpPr>
        <p:spPr>
          <a:xfrm>
            <a:off x="7086444" y="5360748"/>
            <a:ext cx="30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Développeur back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A0A3D3-C859-4AEE-A4A8-2827598299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6"/>
          <a:stretch/>
        </p:blipFill>
        <p:spPr>
          <a:xfrm>
            <a:off x="7391751" y="1617253"/>
            <a:ext cx="2283081" cy="30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540645D-E072-47F4-AEEE-C9D48F84B60A}"/>
              </a:ext>
            </a:extLst>
          </p:cNvPr>
          <p:cNvSpPr txBox="1"/>
          <p:nvPr/>
        </p:nvSpPr>
        <p:spPr>
          <a:xfrm>
            <a:off x="230038" y="80513"/>
            <a:ext cx="822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Présentation </a:t>
            </a:r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30BBC255-E413-4343-BDAC-A6DADEAA98D1}"/>
              </a:ext>
            </a:extLst>
          </p:cNvPr>
          <p:cNvSpPr/>
          <p:nvPr/>
        </p:nvSpPr>
        <p:spPr>
          <a:xfrm>
            <a:off x="0" y="3289384"/>
            <a:ext cx="2970266" cy="356861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45B8C0AA-A8B8-4CCB-99AF-C8531C839F9E}"/>
              </a:ext>
            </a:extLst>
          </p:cNvPr>
          <p:cNvSpPr/>
          <p:nvPr/>
        </p:nvSpPr>
        <p:spPr>
          <a:xfrm rot="9184152">
            <a:off x="1412250" y="5710910"/>
            <a:ext cx="4585015" cy="231068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3D6490-FE75-4329-81DD-9BA5A133A15F}"/>
              </a:ext>
            </a:extLst>
          </p:cNvPr>
          <p:cNvSpPr txBox="1"/>
          <p:nvPr/>
        </p:nvSpPr>
        <p:spPr>
          <a:xfrm>
            <a:off x="5582545" y="3425666"/>
            <a:ext cx="660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Future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Utiliser une deuxième api pour compléter les informations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Mettre en place d’autres pages avec des informations complémentaire sur chaque artiste ou groupe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E75557-1A78-4B84-88E0-A5F598257031}"/>
              </a:ext>
            </a:extLst>
          </p:cNvPr>
          <p:cNvSpPr txBox="1"/>
          <p:nvPr/>
        </p:nvSpPr>
        <p:spPr>
          <a:xfrm>
            <a:off x="1103621" y="1335344"/>
            <a:ext cx="660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Principale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Mettre en place une plateforme de présentation des artistes et groupes grâce à une page d’accueil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Mettre en place deux pages qui sépare les artistes solistes et les groupes   </a:t>
            </a:r>
          </a:p>
          <a:p>
            <a:endParaRPr lang="fr-FR" dirty="0"/>
          </a:p>
        </p:txBody>
      </p:sp>
      <p:pic>
        <p:nvPicPr>
          <p:cNvPr id="5" name="Graphique 4" descr="Influenceur avec un remplissage uni">
            <a:extLst>
              <a:ext uri="{FF2B5EF4-FFF2-40B4-BE49-F238E27FC236}">
                <a16:creationId xmlns:a16="http://schemas.microsoft.com/office/drawing/2014/main" id="{E6AE16E6-F7E5-4D9C-89CA-E4EA82DC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499" y="1313289"/>
            <a:ext cx="1944379" cy="19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9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4BD8BFA-6095-4383-AB60-DC99C546D13F}"/>
              </a:ext>
            </a:extLst>
          </p:cNvPr>
          <p:cNvSpPr txBox="1"/>
          <p:nvPr/>
        </p:nvSpPr>
        <p:spPr>
          <a:xfrm>
            <a:off x="230038" y="80513"/>
            <a:ext cx="822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Exploitation de l’api</a:t>
            </a:r>
          </a:p>
        </p:txBody>
      </p:sp>
      <p:sp>
        <p:nvSpPr>
          <p:cNvPr id="3" name="Organigramme : Données 2">
            <a:extLst>
              <a:ext uri="{FF2B5EF4-FFF2-40B4-BE49-F238E27FC236}">
                <a16:creationId xmlns:a16="http://schemas.microsoft.com/office/drawing/2014/main" id="{09EA9AF7-797F-4297-9BE5-A4BF3397F1E2}"/>
              </a:ext>
            </a:extLst>
          </p:cNvPr>
          <p:cNvSpPr/>
          <p:nvPr/>
        </p:nvSpPr>
        <p:spPr>
          <a:xfrm>
            <a:off x="10021578" y="3148237"/>
            <a:ext cx="2718652" cy="407491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2E6A72EC-1617-493E-8163-8BB47F03AA55}"/>
              </a:ext>
            </a:extLst>
          </p:cNvPr>
          <p:cNvSpPr/>
          <p:nvPr/>
        </p:nvSpPr>
        <p:spPr>
          <a:xfrm rot="16200000">
            <a:off x="10402067" y="1251930"/>
            <a:ext cx="2062003" cy="173060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FA1810D4-EF0E-4A47-A98C-AE9CEBB819AF}"/>
              </a:ext>
            </a:extLst>
          </p:cNvPr>
          <p:cNvSpPr/>
          <p:nvPr/>
        </p:nvSpPr>
        <p:spPr>
          <a:xfrm rot="16200000">
            <a:off x="8459734" y="4872709"/>
            <a:ext cx="2485450" cy="148513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64DCD5-2A24-436F-998E-4A425BA4A755}"/>
              </a:ext>
            </a:extLst>
          </p:cNvPr>
          <p:cNvSpPr txBox="1"/>
          <p:nvPr/>
        </p:nvSpPr>
        <p:spPr>
          <a:xfrm>
            <a:off x="1655172" y="986216"/>
            <a:ext cx="913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Url api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Inter"/>
              </a:rPr>
              <a:t>https://groupietrackers.herokuapp.com/api/artists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40231EE-ECF7-411C-BBD5-DEAAA7EC1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44" y="1753399"/>
            <a:ext cx="6995706" cy="46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6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F83E85-F376-47A5-9746-94165B42B85E}"/>
              </a:ext>
            </a:extLst>
          </p:cNvPr>
          <p:cNvSpPr/>
          <p:nvPr/>
        </p:nvSpPr>
        <p:spPr>
          <a:xfrm>
            <a:off x="-63260" y="4051289"/>
            <a:ext cx="1288752" cy="3043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346CB808-5E11-432A-A64B-BC70AEB58F9A}"/>
              </a:ext>
            </a:extLst>
          </p:cNvPr>
          <p:cNvSpPr/>
          <p:nvPr/>
        </p:nvSpPr>
        <p:spPr>
          <a:xfrm>
            <a:off x="1040921" y="5277900"/>
            <a:ext cx="2369389" cy="181729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69BB88E4-83A8-48E6-B92E-A1B70BFFED8C}"/>
              </a:ext>
            </a:extLst>
          </p:cNvPr>
          <p:cNvSpPr/>
          <p:nvPr/>
        </p:nvSpPr>
        <p:spPr>
          <a:xfrm rot="9087179">
            <a:off x="1848603" y="6157181"/>
            <a:ext cx="2536817" cy="140163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CD517032-CA99-4BDE-B68E-BA64D2C248F4}"/>
              </a:ext>
            </a:extLst>
          </p:cNvPr>
          <p:cNvSpPr/>
          <p:nvPr/>
        </p:nvSpPr>
        <p:spPr>
          <a:xfrm rot="8363348">
            <a:off x="-1736568" y="2926564"/>
            <a:ext cx="2536817" cy="224944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74AC37-5F4C-4B8D-A7D9-C008E28F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928338"/>
            <a:ext cx="1036464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3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830345D-AD3F-434F-A0AA-7C476C067655}"/>
              </a:ext>
            </a:extLst>
          </p:cNvPr>
          <p:cNvSpPr txBox="1"/>
          <p:nvPr/>
        </p:nvSpPr>
        <p:spPr>
          <a:xfrm>
            <a:off x="230038" y="80513"/>
            <a:ext cx="822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Exploitation de l’api suite</a:t>
            </a:r>
          </a:p>
        </p:txBody>
      </p:sp>
      <p:sp>
        <p:nvSpPr>
          <p:cNvPr id="9" name="Organigramme : Préparation 8">
            <a:extLst>
              <a:ext uri="{FF2B5EF4-FFF2-40B4-BE49-F238E27FC236}">
                <a16:creationId xmlns:a16="http://schemas.microsoft.com/office/drawing/2014/main" id="{F0DFAC4D-96A8-4ADB-AF4F-8B3AAC41AE96}"/>
              </a:ext>
            </a:extLst>
          </p:cNvPr>
          <p:cNvSpPr/>
          <p:nvPr/>
        </p:nvSpPr>
        <p:spPr>
          <a:xfrm>
            <a:off x="5762167" y="5865475"/>
            <a:ext cx="3927004" cy="1442392"/>
          </a:xfrm>
          <a:prstGeom prst="flowChartPrepa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avec coin arrondi et coin rogné en haut 9">
            <a:extLst>
              <a:ext uri="{FF2B5EF4-FFF2-40B4-BE49-F238E27FC236}">
                <a16:creationId xmlns:a16="http://schemas.microsoft.com/office/drawing/2014/main" id="{510BD1AD-9C37-4B92-B5E1-298FAEE0E146}"/>
              </a:ext>
            </a:extLst>
          </p:cNvPr>
          <p:cNvSpPr/>
          <p:nvPr/>
        </p:nvSpPr>
        <p:spPr>
          <a:xfrm rot="17290501">
            <a:off x="10849587" y="3145222"/>
            <a:ext cx="1973179" cy="2387803"/>
          </a:xfrm>
          <a:prstGeom prst="snipRoundRect">
            <a:avLst>
              <a:gd name="adj1" fmla="val 16667"/>
              <a:gd name="adj2" fmla="val 471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C4A27-C7CB-4DA5-AFBD-CEC031639ECF}"/>
              </a:ext>
            </a:extLst>
          </p:cNvPr>
          <p:cNvSpPr/>
          <p:nvPr/>
        </p:nvSpPr>
        <p:spPr>
          <a:xfrm rot="3154836">
            <a:off x="9555522" y="4039612"/>
            <a:ext cx="2921445" cy="4121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DEC621-2581-4F95-8176-45BF652AA2F1}"/>
              </a:ext>
            </a:extLst>
          </p:cNvPr>
          <p:cNvSpPr txBox="1"/>
          <p:nvPr/>
        </p:nvSpPr>
        <p:spPr>
          <a:xfrm>
            <a:off x="1670050" y="985372"/>
            <a:ext cx="701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Url api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Inter"/>
              </a:rPr>
              <a:t>https://groupietrackers.herokuapp.com/api/locations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Inter"/>
              </a:rPr>
              <a:t>https://groupietrackers.herokuapp.com/api/dates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CB070E-8415-4BBC-83C5-0921F825B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343257"/>
            <a:ext cx="8638096" cy="35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A26A13-DF38-40F8-B58E-1E173C18518D}"/>
              </a:ext>
            </a:extLst>
          </p:cNvPr>
          <p:cNvSpPr/>
          <p:nvPr/>
        </p:nvSpPr>
        <p:spPr>
          <a:xfrm rot="20297756">
            <a:off x="257656" y="5428704"/>
            <a:ext cx="1823853" cy="2098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page suivante 6">
            <a:extLst>
              <a:ext uri="{FF2B5EF4-FFF2-40B4-BE49-F238E27FC236}">
                <a16:creationId xmlns:a16="http://schemas.microsoft.com/office/drawing/2014/main" id="{DE06985D-40A6-46A5-A796-476BD1C055FE}"/>
              </a:ext>
            </a:extLst>
          </p:cNvPr>
          <p:cNvSpPr/>
          <p:nvPr/>
        </p:nvSpPr>
        <p:spPr>
          <a:xfrm rot="16686838">
            <a:off x="2854508" y="4711268"/>
            <a:ext cx="1136609" cy="3916400"/>
          </a:xfrm>
          <a:prstGeom prst="flowChartOffpage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E599C-C202-4EBE-91F1-E9948E36CD28}"/>
              </a:ext>
            </a:extLst>
          </p:cNvPr>
          <p:cNvSpPr/>
          <p:nvPr/>
        </p:nvSpPr>
        <p:spPr>
          <a:xfrm>
            <a:off x="0" y="3503428"/>
            <a:ext cx="1079205" cy="3354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7BFBED7F-5658-472C-B71A-8C373762F6E6}"/>
              </a:ext>
            </a:extLst>
          </p:cNvPr>
          <p:cNvSpPr/>
          <p:nvPr/>
        </p:nvSpPr>
        <p:spPr>
          <a:xfrm>
            <a:off x="0" y="2450805"/>
            <a:ext cx="1079205" cy="1052623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558DC4D-642B-4BF1-B431-CC7CF3E4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9" y="1162050"/>
            <a:ext cx="4201111" cy="433610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CFDB5AB-35A8-4CEF-AFC0-A963AD995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1162999"/>
            <a:ext cx="4089400" cy="43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9C688-D37D-4EA0-BAD9-55B7475509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84428B-C97D-4BA3-8335-81F879670B50}"/>
              </a:ext>
            </a:extLst>
          </p:cNvPr>
          <p:cNvSpPr txBox="1"/>
          <p:nvPr/>
        </p:nvSpPr>
        <p:spPr>
          <a:xfrm>
            <a:off x="1552353" y="2921168"/>
            <a:ext cx="9170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2517568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PHILIPIERT Alan</dc:creator>
  <cp:lastModifiedBy>PHILIPIERT Alan</cp:lastModifiedBy>
  <cp:revision>9</cp:revision>
  <dcterms:created xsi:type="dcterms:W3CDTF">2022-01-30T16:17:52Z</dcterms:created>
  <dcterms:modified xsi:type="dcterms:W3CDTF">2022-02-21T18:17:24Z</dcterms:modified>
</cp:coreProperties>
</file>