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03" r:id="rId4"/>
    <p:sldId id="282" r:id="rId5"/>
    <p:sldId id="287" r:id="rId6"/>
    <p:sldId id="280" r:id="rId7"/>
    <p:sldId id="281" r:id="rId8"/>
    <p:sldId id="288" r:id="rId9"/>
    <p:sldId id="304" r:id="rId10"/>
    <p:sldId id="309" r:id="rId11"/>
    <p:sldId id="310" r:id="rId12"/>
    <p:sldId id="308" r:id="rId13"/>
    <p:sldId id="305" r:id="rId14"/>
    <p:sldId id="306" r:id="rId15"/>
    <p:sldId id="307" r:id="rId16"/>
    <p:sldId id="311" r:id="rId17"/>
    <p:sldId id="290" r:id="rId18"/>
    <p:sldId id="29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3F26D-07C4-4D7A-8379-1E400467758E}" v="56" dt="2022-11-17T02:37:35.4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94679"/>
  </p:normalViewPr>
  <p:slideViewPr>
    <p:cSldViewPr snapToGrid="0">
      <p:cViewPr varScale="1">
        <p:scale>
          <a:sx n="68" d="100"/>
          <a:sy n="68" d="100"/>
        </p:scale>
        <p:origin x="60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ILLA MOREIRA CRISTIAN JAIR" userId="4f0a7e5f-07c9-4236-a6a9-d34ff111fd27" providerId="ADAL" clId="{B283F26D-07C4-4D7A-8379-1E400467758E}"/>
    <pc:docChg chg="undo redo custSel addSld delSld modSld sldOrd">
      <pc:chgData name="BONILLA MOREIRA CRISTIAN JAIR" userId="4f0a7e5f-07c9-4236-a6a9-d34ff111fd27" providerId="ADAL" clId="{B283F26D-07C4-4D7A-8379-1E400467758E}" dt="2022-11-17T02:37:52.295" v="7562" actId="1076"/>
      <pc:docMkLst>
        <pc:docMk/>
      </pc:docMkLst>
      <pc:sldChg chg="modSp mod">
        <pc:chgData name="BONILLA MOREIRA CRISTIAN JAIR" userId="4f0a7e5f-07c9-4236-a6a9-d34ff111fd27" providerId="ADAL" clId="{B283F26D-07C4-4D7A-8379-1E400467758E}" dt="2022-11-16T18:12:47.308" v="121" actId="1076"/>
        <pc:sldMkLst>
          <pc:docMk/>
          <pc:sldMk cId="2406273178" sldId="256"/>
        </pc:sldMkLst>
        <pc:spChg chg="mod">
          <ac:chgData name="BONILLA MOREIRA CRISTIAN JAIR" userId="4f0a7e5f-07c9-4236-a6a9-d34ff111fd27" providerId="ADAL" clId="{B283F26D-07C4-4D7A-8379-1E400467758E}" dt="2022-11-16T18:12:47.308" v="121" actId="1076"/>
          <ac:spMkLst>
            <pc:docMk/>
            <pc:sldMk cId="2406273178" sldId="256"/>
            <ac:spMk id="2" creationId="{354612C6-2A7F-4A22-BD3F-2DB6AC4B0276}"/>
          </ac:spMkLst>
        </pc:spChg>
        <pc:spChg chg="mod">
          <ac:chgData name="BONILLA MOREIRA CRISTIAN JAIR" userId="4f0a7e5f-07c9-4236-a6a9-d34ff111fd27" providerId="ADAL" clId="{B283F26D-07C4-4D7A-8379-1E400467758E}" dt="2022-11-16T18:12:44.428" v="120" actId="1076"/>
          <ac:spMkLst>
            <pc:docMk/>
            <pc:sldMk cId="2406273178" sldId="256"/>
            <ac:spMk id="5" creationId="{B0CCDFE1-D500-436B-9F87-C06385D7EDFE}"/>
          </ac:spMkLst>
        </pc:spChg>
        <pc:spChg chg="mod">
          <ac:chgData name="BONILLA MOREIRA CRISTIAN JAIR" userId="4f0a7e5f-07c9-4236-a6a9-d34ff111fd27" providerId="ADAL" clId="{B283F26D-07C4-4D7A-8379-1E400467758E}" dt="2022-11-16T18:12:32.093" v="116" actId="14100"/>
          <ac:spMkLst>
            <pc:docMk/>
            <pc:sldMk cId="2406273178" sldId="256"/>
            <ac:spMk id="6" creationId="{8BA8465E-0F28-4E28-83C0-F769920DE515}"/>
          </ac:spMkLst>
        </pc:spChg>
      </pc:sldChg>
      <pc:sldChg chg="addSp delSp modSp mod">
        <pc:chgData name="BONILLA MOREIRA CRISTIAN JAIR" userId="4f0a7e5f-07c9-4236-a6a9-d34ff111fd27" providerId="ADAL" clId="{B283F26D-07C4-4D7A-8379-1E400467758E}" dt="2022-11-16T21:16:42.066" v="3798" actId="208"/>
        <pc:sldMkLst>
          <pc:docMk/>
          <pc:sldMk cId="4257883093" sldId="280"/>
        </pc:sldMkLst>
        <pc:spChg chg="mod">
          <ac:chgData name="BONILLA MOREIRA CRISTIAN JAIR" userId="4f0a7e5f-07c9-4236-a6a9-d34ff111fd27" providerId="ADAL" clId="{B283F26D-07C4-4D7A-8379-1E400467758E}" dt="2022-11-16T21:16:03.904" v="3786" actId="20577"/>
          <ac:spMkLst>
            <pc:docMk/>
            <pc:sldMk cId="4257883093" sldId="280"/>
            <ac:spMk id="3" creationId="{7EDCAA1E-0125-A58C-9CD0-DA23C11B6AD5}"/>
          </ac:spMkLst>
        </pc:spChg>
        <pc:spChg chg="add mod">
          <ac:chgData name="BONILLA MOREIRA CRISTIAN JAIR" userId="4f0a7e5f-07c9-4236-a6a9-d34ff111fd27" providerId="ADAL" clId="{B283F26D-07C4-4D7A-8379-1E400467758E}" dt="2022-11-16T21:16:28.800" v="3794" actId="1076"/>
          <ac:spMkLst>
            <pc:docMk/>
            <pc:sldMk cId="4257883093" sldId="280"/>
            <ac:spMk id="4" creationId="{5EF59711-9A54-99ED-36CF-46ED1E24807F}"/>
          </ac:spMkLst>
        </pc:spChg>
        <pc:spChg chg="add del mod">
          <ac:chgData name="BONILLA MOREIRA CRISTIAN JAIR" userId="4f0a7e5f-07c9-4236-a6a9-d34ff111fd27" providerId="ADAL" clId="{B283F26D-07C4-4D7A-8379-1E400467758E}" dt="2022-11-16T21:04:30.911" v="3078"/>
          <ac:spMkLst>
            <pc:docMk/>
            <pc:sldMk cId="4257883093" sldId="280"/>
            <ac:spMk id="5" creationId="{803042AD-6D71-829F-01D5-58887F53DDD4}"/>
          </ac:spMkLst>
        </pc:spChg>
        <pc:picChg chg="add del mod">
          <ac:chgData name="BONILLA MOREIRA CRISTIAN JAIR" userId="4f0a7e5f-07c9-4236-a6a9-d34ff111fd27" providerId="ADAL" clId="{B283F26D-07C4-4D7A-8379-1E400467758E}" dt="2022-11-16T21:15:43.087" v="3745" actId="478"/>
          <ac:picMkLst>
            <pc:docMk/>
            <pc:sldMk cId="4257883093" sldId="280"/>
            <ac:picMk id="8" creationId="{42B14141-F7A7-6729-E951-BC4037238C91}"/>
          </ac:picMkLst>
        </pc:picChg>
        <pc:picChg chg="add mod">
          <ac:chgData name="BONILLA MOREIRA CRISTIAN JAIR" userId="4f0a7e5f-07c9-4236-a6a9-d34ff111fd27" providerId="ADAL" clId="{B283F26D-07C4-4D7A-8379-1E400467758E}" dt="2022-11-16T21:16:42.066" v="3798" actId="208"/>
          <ac:picMkLst>
            <pc:docMk/>
            <pc:sldMk cId="4257883093" sldId="280"/>
            <ac:picMk id="10" creationId="{D58937A5-FA4F-CA7B-D83E-8836CAFDAF9D}"/>
          </ac:picMkLst>
        </pc:picChg>
      </pc:sldChg>
      <pc:sldChg chg="addSp delSp modSp mod">
        <pc:chgData name="BONILLA MOREIRA CRISTIAN JAIR" userId="4f0a7e5f-07c9-4236-a6a9-d34ff111fd27" providerId="ADAL" clId="{B283F26D-07C4-4D7A-8379-1E400467758E}" dt="2022-11-16T21:30:01.970" v="4355" actId="14100"/>
        <pc:sldMkLst>
          <pc:docMk/>
          <pc:sldMk cId="82131929" sldId="281"/>
        </pc:sldMkLst>
        <pc:spChg chg="mod">
          <ac:chgData name="BONILLA MOREIRA CRISTIAN JAIR" userId="4f0a7e5f-07c9-4236-a6a9-d34ff111fd27" providerId="ADAL" clId="{B283F26D-07C4-4D7A-8379-1E400467758E}" dt="2022-11-16T21:28:41.374" v="4338" actId="20577"/>
          <ac:spMkLst>
            <pc:docMk/>
            <pc:sldMk cId="82131929" sldId="281"/>
            <ac:spMk id="3" creationId="{627A0E84-2D3E-89B4-62AA-EEEE549484F3}"/>
          </ac:spMkLst>
        </pc:spChg>
        <pc:spChg chg="add mod">
          <ac:chgData name="BONILLA MOREIRA CRISTIAN JAIR" userId="4f0a7e5f-07c9-4236-a6a9-d34ff111fd27" providerId="ADAL" clId="{B283F26D-07C4-4D7A-8379-1E400467758E}" dt="2022-11-16T21:28:54.682" v="4341" actId="1076"/>
          <ac:spMkLst>
            <pc:docMk/>
            <pc:sldMk cId="82131929" sldId="281"/>
            <ac:spMk id="4" creationId="{7CAA7FF0-B301-A2A1-C7E8-33EC6C5F5322}"/>
          </ac:spMkLst>
        </pc:spChg>
        <pc:spChg chg="add del mod">
          <ac:chgData name="BONILLA MOREIRA CRISTIAN JAIR" userId="4f0a7e5f-07c9-4236-a6a9-d34ff111fd27" providerId="ADAL" clId="{B283F26D-07C4-4D7A-8379-1E400467758E}" dt="2022-11-16T21:17:48.229" v="3809"/>
          <ac:spMkLst>
            <pc:docMk/>
            <pc:sldMk cId="82131929" sldId="281"/>
            <ac:spMk id="5" creationId="{A6B15065-8109-214D-2AFB-6505C35FAB42}"/>
          </ac:spMkLst>
        </pc:spChg>
        <pc:picChg chg="add del mod">
          <ac:chgData name="BONILLA MOREIRA CRISTIAN JAIR" userId="4f0a7e5f-07c9-4236-a6a9-d34ff111fd27" providerId="ADAL" clId="{B283F26D-07C4-4D7A-8379-1E400467758E}" dt="2022-11-16T21:26:46.822" v="4232" actId="478"/>
          <ac:picMkLst>
            <pc:docMk/>
            <pc:sldMk cId="82131929" sldId="281"/>
            <ac:picMk id="8" creationId="{F9C7A04F-99BC-AA24-7638-286F67500790}"/>
          </ac:picMkLst>
        </pc:picChg>
        <pc:picChg chg="add del mod">
          <ac:chgData name="BONILLA MOREIRA CRISTIAN JAIR" userId="4f0a7e5f-07c9-4236-a6a9-d34ff111fd27" providerId="ADAL" clId="{B283F26D-07C4-4D7A-8379-1E400467758E}" dt="2022-11-16T21:26:47.726" v="4233" actId="478"/>
          <ac:picMkLst>
            <pc:docMk/>
            <pc:sldMk cId="82131929" sldId="281"/>
            <ac:picMk id="10" creationId="{E6AA6E5E-F1AE-3E8A-2623-C29F2493DDA3}"/>
          </ac:picMkLst>
        </pc:picChg>
        <pc:picChg chg="add mod">
          <ac:chgData name="BONILLA MOREIRA CRISTIAN JAIR" userId="4f0a7e5f-07c9-4236-a6a9-d34ff111fd27" providerId="ADAL" clId="{B283F26D-07C4-4D7A-8379-1E400467758E}" dt="2022-11-16T21:29:53.387" v="4353" actId="1076"/>
          <ac:picMkLst>
            <pc:docMk/>
            <pc:sldMk cId="82131929" sldId="281"/>
            <ac:picMk id="12" creationId="{F6CE26BB-BE7C-472D-737F-9843E324946D}"/>
          </ac:picMkLst>
        </pc:picChg>
        <pc:picChg chg="add mod">
          <ac:chgData name="BONILLA MOREIRA CRISTIAN JAIR" userId="4f0a7e5f-07c9-4236-a6a9-d34ff111fd27" providerId="ADAL" clId="{B283F26D-07C4-4D7A-8379-1E400467758E}" dt="2022-11-16T21:30:01.970" v="4355" actId="14100"/>
          <ac:picMkLst>
            <pc:docMk/>
            <pc:sldMk cId="82131929" sldId="281"/>
            <ac:picMk id="14" creationId="{31085418-16D6-F212-F05F-30544F4E2770}"/>
          </ac:picMkLst>
        </pc:picChg>
      </pc:sldChg>
      <pc:sldChg chg="addSp delSp modSp mod">
        <pc:chgData name="BONILLA MOREIRA CRISTIAN JAIR" userId="4f0a7e5f-07c9-4236-a6a9-d34ff111fd27" providerId="ADAL" clId="{B283F26D-07C4-4D7A-8379-1E400467758E}" dt="2022-11-16T20:53:11.086" v="2803" actId="1076"/>
        <pc:sldMkLst>
          <pc:docMk/>
          <pc:sldMk cId="549149079" sldId="282"/>
        </pc:sldMkLst>
        <pc:picChg chg="add del">
          <ac:chgData name="BONILLA MOREIRA CRISTIAN JAIR" userId="4f0a7e5f-07c9-4236-a6a9-d34ff111fd27" providerId="ADAL" clId="{B283F26D-07C4-4D7A-8379-1E400467758E}" dt="2022-11-16T20:45:08.689" v="2773" actId="22"/>
          <ac:picMkLst>
            <pc:docMk/>
            <pc:sldMk cId="549149079" sldId="282"/>
            <ac:picMk id="4" creationId="{8C961D77-66CB-F7E3-6029-A08672FBB3D5}"/>
          </ac:picMkLst>
        </pc:picChg>
        <pc:picChg chg="add del">
          <ac:chgData name="BONILLA MOREIRA CRISTIAN JAIR" userId="4f0a7e5f-07c9-4236-a6a9-d34ff111fd27" providerId="ADAL" clId="{B283F26D-07C4-4D7A-8379-1E400467758E}" dt="2022-11-16T20:45:20.370" v="2775" actId="478"/>
          <ac:picMkLst>
            <pc:docMk/>
            <pc:sldMk cId="549149079" sldId="282"/>
            <ac:picMk id="6" creationId="{4AC59E6B-89F2-BD90-BBB1-A8D776D83E7E}"/>
          </ac:picMkLst>
        </pc:picChg>
        <pc:picChg chg="add del mod">
          <ac:chgData name="BONILLA MOREIRA CRISTIAN JAIR" userId="4f0a7e5f-07c9-4236-a6a9-d34ff111fd27" providerId="ADAL" clId="{B283F26D-07C4-4D7A-8379-1E400467758E}" dt="2022-11-16T20:49:55.730" v="2779" actId="478"/>
          <ac:picMkLst>
            <pc:docMk/>
            <pc:sldMk cId="549149079" sldId="282"/>
            <ac:picMk id="9" creationId="{5393B6B2-C1EB-654F-F495-7EAA077CF7FD}"/>
          </ac:picMkLst>
        </pc:picChg>
        <pc:picChg chg="add mod">
          <ac:chgData name="BONILLA MOREIRA CRISTIAN JAIR" userId="4f0a7e5f-07c9-4236-a6a9-d34ff111fd27" providerId="ADAL" clId="{B283F26D-07C4-4D7A-8379-1E400467758E}" dt="2022-11-16T20:53:11.086" v="2803" actId="1076"/>
          <ac:picMkLst>
            <pc:docMk/>
            <pc:sldMk cId="549149079" sldId="282"/>
            <ac:picMk id="11" creationId="{3C421935-75CE-4446-0C7E-50FE86C544F1}"/>
          </ac:picMkLst>
        </pc:picChg>
        <pc:picChg chg="add mod">
          <ac:chgData name="BONILLA MOREIRA CRISTIAN JAIR" userId="4f0a7e5f-07c9-4236-a6a9-d34ff111fd27" providerId="ADAL" clId="{B283F26D-07C4-4D7A-8379-1E400467758E}" dt="2022-11-16T20:53:08.165" v="2802" actId="1076"/>
          <ac:picMkLst>
            <pc:docMk/>
            <pc:sldMk cId="549149079" sldId="282"/>
            <ac:picMk id="13" creationId="{379DFC64-55C2-7CAD-B321-A846219C0BF0}"/>
          </ac:picMkLst>
        </pc:picChg>
      </pc:sldChg>
      <pc:sldChg chg="addSp modSp mod">
        <pc:chgData name="BONILLA MOREIRA CRISTIAN JAIR" userId="4f0a7e5f-07c9-4236-a6a9-d34ff111fd27" providerId="ADAL" clId="{B283F26D-07C4-4D7A-8379-1E400467758E}" dt="2022-11-16T21:17:05.280" v="3805" actId="20577"/>
        <pc:sldMkLst>
          <pc:docMk/>
          <pc:sldMk cId="2673109915" sldId="287"/>
        </pc:sldMkLst>
        <pc:spChg chg="mod">
          <ac:chgData name="BONILLA MOREIRA CRISTIAN JAIR" userId="4f0a7e5f-07c9-4236-a6a9-d34ff111fd27" providerId="ADAL" clId="{B283F26D-07C4-4D7A-8379-1E400467758E}" dt="2022-11-16T21:17:05.280" v="3805" actId="20577"/>
          <ac:spMkLst>
            <pc:docMk/>
            <pc:sldMk cId="2673109915" sldId="287"/>
            <ac:spMk id="4" creationId="{1FAE871F-704F-44E9-90B5-CCDA1F39E2BD}"/>
          </ac:spMkLst>
        </pc:spChg>
        <pc:spChg chg="add mod">
          <ac:chgData name="BONILLA MOREIRA CRISTIAN JAIR" userId="4f0a7e5f-07c9-4236-a6a9-d34ff111fd27" providerId="ADAL" clId="{B283F26D-07C4-4D7A-8379-1E400467758E}" dt="2022-11-16T21:10:56.245" v="3563" actId="1076"/>
          <ac:spMkLst>
            <pc:docMk/>
            <pc:sldMk cId="2673109915" sldId="287"/>
            <ac:spMk id="5" creationId="{AD5A0ADC-4B1D-EB86-7ED7-F2C5A5403BA4}"/>
          </ac:spMkLst>
        </pc:spChg>
        <pc:picChg chg="add mod">
          <ac:chgData name="BONILLA MOREIRA CRISTIAN JAIR" userId="4f0a7e5f-07c9-4236-a6a9-d34ff111fd27" providerId="ADAL" clId="{B283F26D-07C4-4D7A-8379-1E400467758E}" dt="2022-11-16T21:10:58.197" v="3564" actId="1076"/>
          <ac:picMkLst>
            <pc:docMk/>
            <pc:sldMk cId="2673109915" sldId="287"/>
            <ac:picMk id="7" creationId="{FE5AA1FD-63F9-1B09-196A-BA44BCE2B29C}"/>
          </ac:picMkLst>
        </pc:picChg>
      </pc:sldChg>
      <pc:sldChg chg="addSp modSp mod">
        <pc:chgData name="BONILLA MOREIRA CRISTIAN JAIR" userId="4f0a7e5f-07c9-4236-a6a9-d34ff111fd27" providerId="ADAL" clId="{B283F26D-07C4-4D7A-8379-1E400467758E}" dt="2022-11-16T21:58:35.368" v="4830" actId="1076"/>
        <pc:sldMkLst>
          <pc:docMk/>
          <pc:sldMk cId="2144648979" sldId="288"/>
        </pc:sldMkLst>
        <pc:spChg chg="mod">
          <ac:chgData name="BONILLA MOREIRA CRISTIAN JAIR" userId="4f0a7e5f-07c9-4236-a6a9-d34ff111fd27" providerId="ADAL" clId="{B283F26D-07C4-4D7A-8379-1E400467758E}" dt="2022-11-16T21:58:20.405" v="4828" actId="113"/>
          <ac:spMkLst>
            <pc:docMk/>
            <pc:sldMk cId="2144648979" sldId="288"/>
            <ac:spMk id="4" creationId="{7D396574-05A9-4E19-B2D1-F00B76D1FA83}"/>
          </ac:spMkLst>
        </pc:spChg>
        <pc:spChg chg="add mod">
          <ac:chgData name="BONILLA MOREIRA CRISTIAN JAIR" userId="4f0a7e5f-07c9-4236-a6a9-d34ff111fd27" providerId="ADAL" clId="{B283F26D-07C4-4D7A-8379-1E400467758E}" dt="2022-11-16T21:58:31.264" v="4829" actId="1076"/>
          <ac:spMkLst>
            <pc:docMk/>
            <pc:sldMk cId="2144648979" sldId="288"/>
            <ac:spMk id="5" creationId="{5FA16628-C32A-DCDA-1538-9C7E5ACB54FE}"/>
          </ac:spMkLst>
        </pc:spChg>
        <pc:picChg chg="add mod">
          <ac:chgData name="BONILLA MOREIRA CRISTIAN JAIR" userId="4f0a7e5f-07c9-4236-a6a9-d34ff111fd27" providerId="ADAL" clId="{B283F26D-07C4-4D7A-8379-1E400467758E}" dt="2022-11-16T21:58:35.368" v="4830" actId="1076"/>
          <ac:picMkLst>
            <pc:docMk/>
            <pc:sldMk cId="2144648979" sldId="288"/>
            <ac:picMk id="7" creationId="{460A8A95-D24A-326D-D410-C2F6AD149703}"/>
          </ac:picMkLst>
        </pc:picChg>
      </pc:sldChg>
      <pc:sldChg chg="addSp modSp mod">
        <pc:chgData name="BONILLA MOREIRA CRISTIAN JAIR" userId="4f0a7e5f-07c9-4236-a6a9-d34ff111fd27" providerId="ADAL" clId="{B283F26D-07C4-4D7A-8379-1E400467758E}" dt="2022-11-17T02:37:52.295" v="7562" actId="1076"/>
        <pc:sldMkLst>
          <pc:docMk/>
          <pc:sldMk cId="1111430197" sldId="290"/>
        </pc:sldMkLst>
        <pc:spChg chg="mod">
          <ac:chgData name="BONILLA MOREIRA CRISTIAN JAIR" userId="4f0a7e5f-07c9-4236-a6a9-d34ff111fd27" providerId="ADAL" clId="{B283F26D-07C4-4D7A-8379-1E400467758E}" dt="2022-11-17T02:37:52.295" v="7562" actId="1076"/>
          <ac:spMkLst>
            <pc:docMk/>
            <pc:sldMk cId="1111430197" sldId="290"/>
            <ac:spMk id="5" creationId="{DF800BF7-418C-42A6-8C10-C26E7772453D}"/>
          </ac:spMkLst>
        </pc:spChg>
        <pc:picChg chg="add mod">
          <ac:chgData name="BONILLA MOREIRA CRISTIAN JAIR" userId="4f0a7e5f-07c9-4236-a6a9-d34ff111fd27" providerId="ADAL" clId="{B283F26D-07C4-4D7A-8379-1E400467758E}" dt="2022-11-17T02:37:52.295" v="7562" actId="1076"/>
          <ac:picMkLst>
            <pc:docMk/>
            <pc:sldMk cId="1111430197" sldId="290"/>
            <ac:picMk id="6" creationId="{E4F9E9E2-9F47-6EF3-CF75-23ED4C402864}"/>
          </ac:picMkLst>
        </pc:picChg>
      </pc:sldChg>
      <pc:sldChg chg="modSp mod">
        <pc:chgData name="BONILLA MOREIRA CRISTIAN JAIR" userId="4f0a7e5f-07c9-4236-a6a9-d34ff111fd27" providerId="ADAL" clId="{B283F26D-07C4-4D7A-8379-1E400467758E}" dt="2022-11-17T01:37:36.270" v="7504" actId="5793"/>
        <pc:sldMkLst>
          <pc:docMk/>
          <pc:sldMk cId="3671091160" sldId="291"/>
        </pc:sldMkLst>
        <pc:spChg chg="mod">
          <ac:chgData name="BONILLA MOREIRA CRISTIAN JAIR" userId="4f0a7e5f-07c9-4236-a6a9-d34ff111fd27" providerId="ADAL" clId="{B283F26D-07C4-4D7A-8379-1E400467758E}" dt="2022-11-17T01:37:36.270" v="7504" actId="5793"/>
          <ac:spMkLst>
            <pc:docMk/>
            <pc:sldMk cId="3671091160" sldId="291"/>
            <ac:spMk id="4" creationId="{56FB6F59-CE00-4573-ADBC-6EE988C29DC3}"/>
          </ac:spMkLst>
        </pc:spChg>
      </pc:sldChg>
      <pc:sldChg chg="modSp mod">
        <pc:chgData name="BONILLA MOREIRA CRISTIAN JAIR" userId="4f0a7e5f-07c9-4236-a6a9-d34ff111fd27" providerId="ADAL" clId="{B283F26D-07C4-4D7A-8379-1E400467758E}" dt="2022-11-16T19:00:03.573" v="2771" actId="20577"/>
        <pc:sldMkLst>
          <pc:docMk/>
          <pc:sldMk cId="3517750544" sldId="303"/>
        </pc:sldMkLst>
        <pc:spChg chg="mod">
          <ac:chgData name="BONILLA MOREIRA CRISTIAN JAIR" userId="4f0a7e5f-07c9-4236-a6a9-d34ff111fd27" providerId="ADAL" clId="{B283F26D-07C4-4D7A-8379-1E400467758E}" dt="2022-11-16T19:00:03.573" v="2771" actId="20577"/>
          <ac:spMkLst>
            <pc:docMk/>
            <pc:sldMk cId="3517750544" sldId="303"/>
            <ac:spMk id="3" creationId="{8D134432-F541-443C-B9AA-9A49AEFC59F6}"/>
          </ac:spMkLst>
        </pc:spChg>
      </pc:sldChg>
      <pc:sldChg chg="addSp modSp mod">
        <pc:chgData name="BONILLA MOREIRA CRISTIAN JAIR" userId="4f0a7e5f-07c9-4236-a6a9-d34ff111fd27" providerId="ADAL" clId="{B283F26D-07C4-4D7A-8379-1E400467758E}" dt="2022-11-16T22:08:34.999" v="5225" actId="1076"/>
        <pc:sldMkLst>
          <pc:docMk/>
          <pc:sldMk cId="2555956312" sldId="304"/>
        </pc:sldMkLst>
        <pc:spChg chg="mod">
          <ac:chgData name="BONILLA MOREIRA CRISTIAN JAIR" userId="4f0a7e5f-07c9-4236-a6a9-d34ff111fd27" providerId="ADAL" clId="{B283F26D-07C4-4D7A-8379-1E400467758E}" dt="2022-11-16T22:06:23.885" v="5170" actId="20577"/>
          <ac:spMkLst>
            <pc:docMk/>
            <pc:sldMk cId="2555956312" sldId="304"/>
            <ac:spMk id="4" creationId="{3C7A7F31-8D15-48B2-995F-8F41C9EAD332}"/>
          </ac:spMkLst>
        </pc:spChg>
        <pc:spChg chg="add mod">
          <ac:chgData name="BONILLA MOREIRA CRISTIAN JAIR" userId="4f0a7e5f-07c9-4236-a6a9-d34ff111fd27" providerId="ADAL" clId="{B283F26D-07C4-4D7A-8379-1E400467758E}" dt="2022-11-16T22:06:02.983" v="5167" actId="1076"/>
          <ac:spMkLst>
            <pc:docMk/>
            <pc:sldMk cId="2555956312" sldId="304"/>
            <ac:spMk id="5" creationId="{D5CCDA1C-F374-05B5-8875-10878E0CE8E3}"/>
          </ac:spMkLst>
        </pc:spChg>
        <pc:spChg chg="add mod">
          <ac:chgData name="BONILLA MOREIRA CRISTIAN JAIR" userId="4f0a7e5f-07c9-4236-a6a9-d34ff111fd27" providerId="ADAL" clId="{B283F26D-07C4-4D7A-8379-1E400467758E}" dt="2022-11-16T22:08:34.999" v="5225" actId="1076"/>
          <ac:spMkLst>
            <pc:docMk/>
            <pc:sldMk cId="2555956312" sldId="304"/>
            <ac:spMk id="8" creationId="{45441578-CB16-46BF-1643-B59B595BD4A4}"/>
          </ac:spMkLst>
        </pc:spChg>
        <pc:picChg chg="add mod">
          <ac:chgData name="BONILLA MOREIRA CRISTIAN JAIR" userId="4f0a7e5f-07c9-4236-a6a9-d34ff111fd27" providerId="ADAL" clId="{B283F26D-07C4-4D7A-8379-1E400467758E}" dt="2022-11-16T22:07:46.495" v="5178" actId="1076"/>
          <ac:picMkLst>
            <pc:docMk/>
            <pc:sldMk cId="2555956312" sldId="304"/>
            <ac:picMk id="7" creationId="{61853311-6A7B-67BE-4945-5F0FFC898594}"/>
          </ac:picMkLst>
        </pc:picChg>
      </pc:sldChg>
      <pc:sldChg chg="addSp modSp mod">
        <pc:chgData name="BONILLA MOREIRA CRISTIAN JAIR" userId="4f0a7e5f-07c9-4236-a6a9-d34ff111fd27" providerId="ADAL" clId="{B283F26D-07C4-4D7A-8379-1E400467758E}" dt="2022-11-16T22:55:11.463" v="6159" actId="113"/>
        <pc:sldMkLst>
          <pc:docMk/>
          <pc:sldMk cId="842979180" sldId="305"/>
        </pc:sldMkLst>
        <pc:spChg chg="mod">
          <ac:chgData name="BONILLA MOREIRA CRISTIAN JAIR" userId="4f0a7e5f-07c9-4236-a6a9-d34ff111fd27" providerId="ADAL" clId="{B283F26D-07C4-4D7A-8379-1E400467758E}" dt="2022-11-16T22:55:11.463" v="6159" actId="113"/>
          <ac:spMkLst>
            <pc:docMk/>
            <pc:sldMk cId="842979180" sldId="305"/>
            <ac:spMk id="4" creationId="{3C7A7F31-8D15-48B2-995F-8F41C9EAD332}"/>
          </ac:spMkLst>
        </pc:spChg>
        <pc:spChg chg="add mod">
          <ac:chgData name="BONILLA MOREIRA CRISTIAN JAIR" userId="4f0a7e5f-07c9-4236-a6a9-d34ff111fd27" providerId="ADAL" clId="{B283F26D-07C4-4D7A-8379-1E400467758E}" dt="2022-11-16T22:46:29.036" v="5841" actId="1076"/>
          <ac:spMkLst>
            <pc:docMk/>
            <pc:sldMk cId="842979180" sldId="305"/>
            <ac:spMk id="5" creationId="{8AA8867C-4458-FB1C-B190-E0F64FFBD0A9}"/>
          </ac:spMkLst>
        </pc:spChg>
        <pc:picChg chg="add mod">
          <ac:chgData name="BONILLA MOREIRA CRISTIAN JAIR" userId="4f0a7e5f-07c9-4236-a6a9-d34ff111fd27" providerId="ADAL" clId="{B283F26D-07C4-4D7A-8379-1E400467758E}" dt="2022-11-16T22:46:43.323" v="5844" actId="208"/>
          <ac:picMkLst>
            <pc:docMk/>
            <pc:sldMk cId="842979180" sldId="305"/>
            <ac:picMk id="7" creationId="{48ED8944-F90D-C4AD-22F2-35D96F6C5373}"/>
          </ac:picMkLst>
        </pc:picChg>
      </pc:sldChg>
      <pc:sldChg chg="addSp modSp mod">
        <pc:chgData name="BONILLA MOREIRA CRISTIAN JAIR" userId="4f0a7e5f-07c9-4236-a6a9-d34ff111fd27" providerId="ADAL" clId="{B283F26D-07C4-4D7A-8379-1E400467758E}" dt="2022-11-16T22:57:50.554" v="6185" actId="207"/>
        <pc:sldMkLst>
          <pc:docMk/>
          <pc:sldMk cId="408888700" sldId="306"/>
        </pc:sldMkLst>
        <pc:spChg chg="mod">
          <ac:chgData name="BONILLA MOREIRA CRISTIAN JAIR" userId="4f0a7e5f-07c9-4236-a6a9-d34ff111fd27" providerId="ADAL" clId="{B283F26D-07C4-4D7A-8379-1E400467758E}" dt="2022-11-16T22:54:39.611" v="6158" actId="1076"/>
          <ac:spMkLst>
            <pc:docMk/>
            <pc:sldMk cId="408888700" sldId="306"/>
            <ac:spMk id="4" creationId="{3C7A7F31-8D15-48B2-995F-8F41C9EAD332}"/>
          </ac:spMkLst>
        </pc:spChg>
        <pc:spChg chg="add mod">
          <ac:chgData name="BONILLA MOREIRA CRISTIAN JAIR" userId="4f0a7e5f-07c9-4236-a6a9-d34ff111fd27" providerId="ADAL" clId="{B283F26D-07C4-4D7A-8379-1E400467758E}" dt="2022-11-16T22:56:14.644" v="6163" actId="1076"/>
          <ac:spMkLst>
            <pc:docMk/>
            <pc:sldMk cId="408888700" sldId="306"/>
            <ac:spMk id="5" creationId="{6ADE488F-DA76-9F74-2BC8-2D634E2664CB}"/>
          </ac:spMkLst>
        </pc:spChg>
        <pc:spChg chg="add mod">
          <ac:chgData name="BONILLA MOREIRA CRISTIAN JAIR" userId="4f0a7e5f-07c9-4236-a6a9-d34ff111fd27" providerId="ADAL" clId="{B283F26D-07C4-4D7A-8379-1E400467758E}" dt="2022-11-16T22:57:50.554" v="6185" actId="207"/>
          <ac:spMkLst>
            <pc:docMk/>
            <pc:sldMk cId="408888700" sldId="306"/>
            <ac:spMk id="9" creationId="{F02852AE-EEB1-2206-D963-8233BB866F36}"/>
          </ac:spMkLst>
        </pc:spChg>
        <pc:picChg chg="add mod">
          <ac:chgData name="BONILLA MOREIRA CRISTIAN JAIR" userId="4f0a7e5f-07c9-4236-a6a9-d34ff111fd27" providerId="ADAL" clId="{B283F26D-07C4-4D7A-8379-1E400467758E}" dt="2022-11-16T22:57:00.729" v="6176" actId="1076"/>
          <ac:picMkLst>
            <pc:docMk/>
            <pc:sldMk cId="408888700" sldId="306"/>
            <ac:picMk id="7" creationId="{D21385D6-8429-6C28-92AE-7FB12ADB6235}"/>
          </ac:picMkLst>
        </pc:picChg>
      </pc:sldChg>
      <pc:sldChg chg="addSp modSp mod">
        <pc:chgData name="BONILLA MOREIRA CRISTIAN JAIR" userId="4f0a7e5f-07c9-4236-a6a9-d34ff111fd27" providerId="ADAL" clId="{B283F26D-07C4-4D7A-8379-1E400467758E}" dt="2022-11-17T01:18:16.077" v="6331" actId="1076"/>
        <pc:sldMkLst>
          <pc:docMk/>
          <pc:sldMk cId="2388673106" sldId="307"/>
        </pc:sldMkLst>
        <pc:spChg chg="mod">
          <ac:chgData name="BONILLA MOREIRA CRISTIAN JAIR" userId="4f0a7e5f-07c9-4236-a6a9-d34ff111fd27" providerId="ADAL" clId="{B283F26D-07C4-4D7A-8379-1E400467758E}" dt="2022-11-17T01:16:56.812" v="6312" actId="1076"/>
          <ac:spMkLst>
            <pc:docMk/>
            <pc:sldMk cId="2388673106" sldId="307"/>
            <ac:spMk id="4" creationId="{3C7A7F31-8D15-48B2-995F-8F41C9EAD332}"/>
          </ac:spMkLst>
        </pc:spChg>
        <pc:spChg chg="add mod">
          <ac:chgData name="BONILLA MOREIRA CRISTIAN JAIR" userId="4f0a7e5f-07c9-4236-a6a9-d34ff111fd27" providerId="ADAL" clId="{B283F26D-07C4-4D7A-8379-1E400467758E}" dt="2022-11-17T01:18:16.077" v="6331" actId="1076"/>
          <ac:spMkLst>
            <pc:docMk/>
            <pc:sldMk cId="2388673106" sldId="307"/>
            <ac:spMk id="5" creationId="{17B91726-4B1B-3E5F-C7BD-0D845F260574}"/>
          </ac:spMkLst>
        </pc:spChg>
        <pc:picChg chg="add mod">
          <ac:chgData name="BONILLA MOREIRA CRISTIAN JAIR" userId="4f0a7e5f-07c9-4236-a6a9-d34ff111fd27" providerId="ADAL" clId="{B283F26D-07C4-4D7A-8379-1E400467758E}" dt="2022-11-17T01:17:48.567" v="6324" actId="1076"/>
          <ac:picMkLst>
            <pc:docMk/>
            <pc:sldMk cId="2388673106" sldId="307"/>
            <ac:picMk id="7" creationId="{866AC30D-2B3C-42C6-227D-FB66B804540C}"/>
          </ac:picMkLst>
        </pc:picChg>
      </pc:sldChg>
      <pc:sldChg chg="new del">
        <pc:chgData name="BONILLA MOREIRA CRISTIAN JAIR" userId="4f0a7e5f-07c9-4236-a6a9-d34ff111fd27" providerId="ADAL" clId="{B283F26D-07C4-4D7A-8379-1E400467758E}" dt="2022-11-16T21:58:18.600" v="4827" actId="680"/>
        <pc:sldMkLst>
          <pc:docMk/>
          <pc:sldMk cId="86592729" sldId="308"/>
        </pc:sldMkLst>
      </pc:sldChg>
      <pc:sldChg chg="addSp delSp modSp add mod">
        <pc:chgData name="BONILLA MOREIRA CRISTIAN JAIR" userId="4f0a7e5f-07c9-4236-a6a9-d34ff111fd27" providerId="ADAL" clId="{B283F26D-07C4-4D7A-8379-1E400467758E}" dt="2022-11-16T22:40:57.641" v="5759" actId="1076"/>
        <pc:sldMkLst>
          <pc:docMk/>
          <pc:sldMk cId="1510538364" sldId="308"/>
        </pc:sldMkLst>
        <pc:spChg chg="mod">
          <ac:chgData name="BONILLA MOREIRA CRISTIAN JAIR" userId="4f0a7e5f-07c9-4236-a6a9-d34ff111fd27" providerId="ADAL" clId="{B283F26D-07C4-4D7A-8379-1E400467758E}" dt="2022-11-16T22:09:21.843" v="5243" actId="20577"/>
          <ac:spMkLst>
            <pc:docMk/>
            <pc:sldMk cId="1510538364" sldId="308"/>
            <ac:spMk id="2" creationId="{E1E61E37-6C13-4AEA-BFB0-DEA7E17DB852}"/>
          </ac:spMkLst>
        </pc:spChg>
        <pc:spChg chg="del">
          <ac:chgData name="BONILLA MOREIRA CRISTIAN JAIR" userId="4f0a7e5f-07c9-4236-a6a9-d34ff111fd27" providerId="ADAL" clId="{B283F26D-07C4-4D7A-8379-1E400467758E}" dt="2022-11-16T22:09:43.755" v="5244" actId="478"/>
          <ac:spMkLst>
            <pc:docMk/>
            <pc:sldMk cId="1510538364" sldId="308"/>
            <ac:spMk id="4" creationId="{3C7A7F31-8D15-48B2-995F-8F41C9EAD332}"/>
          </ac:spMkLst>
        </pc:spChg>
        <pc:spChg chg="del">
          <ac:chgData name="BONILLA MOREIRA CRISTIAN JAIR" userId="4f0a7e5f-07c9-4236-a6a9-d34ff111fd27" providerId="ADAL" clId="{B283F26D-07C4-4D7A-8379-1E400467758E}" dt="2022-11-16T22:09:43.755" v="5244" actId="478"/>
          <ac:spMkLst>
            <pc:docMk/>
            <pc:sldMk cId="1510538364" sldId="308"/>
            <ac:spMk id="5" creationId="{D5CCDA1C-F374-05B5-8875-10878E0CE8E3}"/>
          </ac:spMkLst>
        </pc:spChg>
        <pc:spChg chg="del">
          <ac:chgData name="BONILLA MOREIRA CRISTIAN JAIR" userId="4f0a7e5f-07c9-4236-a6a9-d34ff111fd27" providerId="ADAL" clId="{B283F26D-07C4-4D7A-8379-1E400467758E}" dt="2022-11-16T22:09:43.755" v="5244" actId="478"/>
          <ac:spMkLst>
            <pc:docMk/>
            <pc:sldMk cId="1510538364" sldId="308"/>
            <ac:spMk id="8" creationId="{45441578-CB16-46BF-1643-B59B595BD4A4}"/>
          </ac:spMkLst>
        </pc:spChg>
        <pc:spChg chg="add del mod">
          <ac:chgData name="BONILLA MOREIRA CRISTIAN JAIR" userId="4f0a7e5f-07c9-4236-a6a9-d34ff111fd27" providerId="ADAL" clId="{B283F26D-07C4-4D7A-8379-1E400467758E}" dt="2022-11-16T22:34:35.936" v="5545" actId="478"/>
          <ac:spMkLst>
            <pc:docMk/>
            <pc:sldMk cId="1510538364" sldId="308"/>
            <ac:spMk id="10" creationId="{A30B4E27-AB49-0A8F-6618-BE738AED18C0}"/>
          </ac:spMkLst>
        </pc:spChg>
        <pc:spChg chg="add del mod">
          <ac:chgData name="BONILLA MOREIRA CRISTIAN JAIR" userId="4f0a7e5f-07c9-4236-a6a9-d34ff111fd27" providerId="ADAL" clId="{B283F26D-07C4-4D7A-8379-1E400467758E}" dt="2022-11-16T22:35:58.529" v="5565" actId="478"/>
          <ac:spMkLst>
            <pc:docMk/>
            <pc:sldMk cId="1510538364" sldId="308"/>
            <ac:spMk id="17" creationId="{65D9233F-C4EE-CBAA-BE85-7E22F8A5B59A}"/>
          </ac:spMkLst>
        </pc:spChg>
        <pc:spChg chg="add del mod">
          <ac:chgData name="BONILLA MOREIRA CRISTIAN JAIR" userId="4f0a7e5f-07c9-4236-a6a9-d34ff111fd27" providerId="ADAL" clId="{B283F26D-07C4-4D7A-8379-1E400467758E}" dt="2022-11-16T22:35:59.345" v="5566" actId="478"/>
          <ac:spMkLst>
            <pc:docMk/>
            <pc:sldMk cId="1510538364" sldId="308"/>
            <ac:spMk id="18" creationId="{2604A452-629C-3D05-EE7D-24C4011E36F7}"/>
          </ac:spMkLst>
        </pc:spChg>
        <pc:spChg chg="add mod">
          <ac:chgData name="BONILLA MOREIRA CRISTIAN JAIR" userId="4f0a7e5f-07c9-4236-a6a9-d34ff111fd27" providerId="ADAL" clId="{B283F26D-07C4-4D7A-8379-1E400467758E}" dt="2022-11-16T22:36:51.812" v="5611" actId="1076"/>
          <ac:spMkLst>
            <pc:docMk/>
            <pc:sldMk cId="1510538364" sldId="308"/>
            <ac:spMk id="19" creationId="{1759BF1F-955A-43D5-6789-A01C3516777E}"/>
          </ac:spMkLst>
        </pc:spChg>
        <pc:spChg chg="add mod">
          <ac:chgData name="BONILLA MOREIRA CRISTIAN JAIR" userId="4f0a7e5f-07c9-4236-a6a9-d34ff111fd27" providerId="ADAL" clId="{B283F26D-07C4-4D7A-8379-1E400467758E}" dt="2022-11-16T22:37:31.324" v="5662" actId="1076"/>
          <ac:spMkLst>
            <pc:docMk/>
            <pc:sldMk cId="1510538364" sldId="308"/>
            <ac:spMk id="20" creationId="{CE03D67D-3321-9857-1C51-732BEE588660}"/>
          </ac:spMkLst>
        </pc:spChg>
        <pc:spChg chg="add del">
          <ac:chgData name="BONILLA MOREIRA CRISTIAN JAIR" userId="4f0a7e5f-07c9-4236-a6a9-d34ff111fd27" providerId="ADAL" clId="{B283F26D-07C4-4D7A-8379-1E400467758E}" dt="2022-11-16T22:33:28.322" v="5532" actId="22"/>
          <ac:spMkLst>
            <pc:docMk/>
            <pc:sldMk cId="1510538364" sldId="308"/>
            <ac:spMk id="23" creationId="{1EABA639-2717-A85A-0AF7-E2CEF063493F}"/>
          </ac:spMkLst>
        </pc:spChg>
        <pc:spChg chg="add del">
          <ac:chgData name="BONILLA MOREIRA CRISTIAN JAIR" userId="4f0a7e5f-07c9-4236-a6a9-d34ff111fd27" providerId="ADAL" clId="{B283F26D-07C4-4D7A-8379-1E400467758E}" dt="2022-11-16T22:33:32.450" v="5534" actId="22"/>
          <ac:spMkLst>
            <pc:docMk/>
            <pc:sldMk cId="1510538364" sldId="308"/>
            <ac:spMk id="25" creationId="{2EF0518B-4DE6-A39F-3626-45FEB3809BD9}"/>
          </ac:spMkLst>
        </pc:spChg>
        <pc:spChg chg="add mod">
          <ac:chgData name="BONILLA MOREIRA CRISTIAN JAIR" userId="4f0a7e5f-07c9-4236-a6a9-d34ff111fd27" providerId="ADAL" clId="{B283F26D-07C4-4D7A-8379-1E400467758E}" dt="2022-11-16T22:36:08.285" v="5567" actId="1076"/>
          <ac:spMkLst>
            <pc:docMk/>
            <pc:sldMk cId="1510538364" sldId="308"/>
            <ac:spMk id="26" creationId="{5954644E-65D7-1D6E-36F9-3D6C5330CE19}"/>
          </ac:spMkLst>
        </pc:spChg>
        <pc:spChg chg="add mod">
          <ac:chgData name="BONILLA MOREIRA CRISTIAN JAIR" userId="4f0a7e5f-07c9-4236-a6a9-d34ff111fd27" providerId="ADAL" clId="{B283F26D-07C4-4D7A-8379-1E400467758E}" dt="2022-11-16T22:36:08.285" v="5567" actId="1076"/>
          <ac:spMkLst>
            <pc:docMk/>
            <pc:sldMk cId="1510538364" sldId="308"/>
            <ac:spMk id="27" creationId="{7C04A3CB-46FF-2406-197C-FBDAF60B2A8D}"/>
          </ac:spMkLst>
        </pc:spChg>
        <pc:spChg chg="add mod">
          <ac:chgData name="BONILLA MOREIRA CRISTIAN JAIR" userId="4f0a7e5f-07c9-4236-a6a9-d34ff111fd27" providerId="ADAL" clId="{B283F26D-07C4-4D7A-8379-1E400467758E}" dt="2022-11-16T22:36:08.285" v="5567" actId="1076"/>
          <ac:spMkLst>
            <pc:docMk/>
            <pc:sldMk cId="1510538364" sldId="308"/>
            <ac:spMk id="28" creationId="{6FFF5AAE-34DB-4936-EE59-E1A965A87BCF}"/>
          </ac:spMkLst>
        </pc:spChg>
        <pc:spChg chg="add mod">
          <ac:chgData name="BONILLA MOREIRA CRISTIAN JAIR" userId="4f0a7e5f-07c9-4236-a6a9-d34ff111fd27" providerId="ADAL" clId="{B283F26D-07C4-4D7A-8379-1E400467758E}" dt="2022-11-16T22:38:10.797" v="5695" actId="1076"/>
          <ac:spMkLst>
            <pc:docMk/>
            <pc:sldMk cId="1510538364" sldId="308"/>
            <ac:spMk id="31" creationId="{A84D1CF8-0882-E09D-1806-4CFFF8099E1E}"/>
          </ac:spMkLst>
        </pc:spChg>
        <pc:spChg chg="add mod">
          <ac:chgData name="BONILLA MOREIRA CRISTIAN JAIR" userId="4f0a7e5f-07c9-4236-a6a9-d34ff111fd27" providerId="ADAL" clId="{B283F26D-07C4-4D7A-8379-1E400467758E}" dt="2022-11-16T22:40:57.641" v="5759" actId="1076"/>
          <ac:spMkLst>
            <pc:docMk/>
            <pc:sldMk cId="1510538364" sldId="308"/>
            <ac:spMk id="36" creationId="{EF020AB4-5841-1477-2763-29991499A1F0}"/>
          </ac:spMkLst>
        </pc:spChg>
        <pc:picChg chg="del">
          <ac:chgData name="BONILLA MOREIRA CRISTIAN JAIR" userId="4f0a7e5f-07c9-4236-a6a9-d34ff111fd27" providerId="ADAL" clId="{B283F26D-07C4-4D7A-8379-1E400467758E}" dt="2022-11-16T22:09:43.755" v="5244" actId="478"/>
          <ac:picMkLst>
            <pc:docMk/>
            <pc:sldMk cId="1510538364" sldId="308"/>
            <ac:picMk id="7" creationId="{61853311-6A7B-67BE-4945-5F0FFC898594}"/>
          </ac:picMkLst>
        </pc:picChg>
        <pc:picChg chg="add del mod">
          <ac:chgData name="BONILLA MOREIRA CRISTIAN JAIR" userId="4f0a7e5f-07c9-4236-a6a9-d34ff111fd27" providerId="ADAL" clId="{B283F26D-07C4-4D7A-8379-1E400467758E}" dt="2022-11-16T22:21:08.258" v="5248" actId="478"/>
          <ac:picMkLst>
            <pc:docMk/>
            <pc:sldMk cId="1510538364" sldId="308"/>
            <ac:picMk id="9" creationId="{2378E580-EF3E-6B2F-7D7E-7856A2598056}"/>
          </ac:picMkLst>
        </pc:picChg>
        <pc:picChg chg="add mod">
          <ac:chgData name="BONILLA MOREIRA CRISTIAN JAIR" userId="4f0a7e5f-07c9-4236-a6a9-d34ff111fd27" providerId="ADAL" clId="{B283F26D-07C4-4D7A-8379-1E400467758E}" dt="2022-11-16T22:40:57.641" v="5759" actId="1076"/>
          <ac:picMkLst>
            <pc:docMk/>
            <pc:sldMk cId="1510538364" sldId="308"/>
            <ac:picMk id="35" creationId="{D9A1D64A-B1FC-22DB-9285-162AA66FF1D6}"/>
          </ac:picMkLst>
        </pc:picChg>
        <pc:picChg chg="add del mod">
          <ac:chgData name="BONILLA MOREIRA CRISTIAN JAIR" userId="4f0a7e5f-07c9-4236-a6a9-d34ff111fd27" providerId="ADAL" clId="{B283F26D-07C4-4D7A-8379-1E400467758E}" dt="2022-11-16T22:33:13.152" v="5530" actId="478"/>
          <ac:picMkLst>
            <pc:docMk/>
            <pc:sldMk cId="1510538364" sldId="308"/>
            <ac:picMk id="1026" creationId="{978538AA-6C49-AB7A-ABDC-634359B3DDC1}"/>
          </ac:picMkLst>
        </pc:picChg>
        <pc:picChg chg="add mod">
          <ac:chgData name="BONILLA MOREIRA CRISTIAN JAIR" userId="4f0a7e5f-07c9-4236-a6a9-d34ff111fd27" providerId="ADAL" clId="{B283F26D-07C4-4D7A-8379-1E400467758E}" dt="2022-11-16T22:36:08.285" v="5567" actId="1076"/>
          <ac:picMkLst>
            <pc:docMk/>
            <pc:sldMk cId="1510538364" sldId="308"/>
            <ac:picMk id="1028" creationId="{B67B769A-0A81-A4DB-EEAF-06B31727C4CD}"/>
          </ac:picMkLst>
        </pc:picChg>
        <pc:cxnChg chg="add del">
          <ac:chgData name="BONILLA MOREIRA CRISTIAN JAIR" userId="4f0a7e5f-07c9-4236-a6a9-d34ff111fd27" providerId="ADAL" clId="{B283F26D-07C4-4D7A-8379-1E400467758E}" dt="2022-11-16T22:23:24.838" v="5267" actId="11529"/>
          <ac:cxnSpMkLst>
            <pc:docMk/>
            <pc:sldMk cId="1510538364" sldId="308"/>
            <ac:cxnSpMk id="12" creationId="{02343C1B-F47D-8BD5-9014-F0CE440AEFCE}"/>
          </ac:cxnSpMkLst>
        </pc:cxnChg>
        <pc:cxnChg chg="add del mod">
          <ac:chgData name="BONILLA MOREIRA CRISTIAN JAIR" userId="4f0a7e5f-07c9-4236-a6a9-d34ff111fd27" providerId="ADAL" clId="{B283F26D-07C4-4D7A-8379-1E400467758E}" dt="2022-11-16T22:36:30.736" v="5570" actId="478"/>
          <ac:cxnSpMkLst>
            <pc:docMk/>
            <pc:sldMk cId="1510538364" sldId="308"/>
            <ac:cxnSpMk id="14" creationId="{1C18B029-C99F-3220-4DC2-4348984EA8AB}"/>
          </ac:cxnSpMkLst>
        </pc:cxnChg>
        <pc:cxnChg chg="add mod">
          <ac:chgData name="BONILLA MOREIRA CRISTIAN JAIR" userId="4f0a7e5f-07c9-4236-a6a9-d34ff111fd27" providerId="ADAL" clId="{B283F26D-07C4-4D7A-8379-1E400467758E}" dt="2022-11-16T22:36:59.566" v="5612" actId="1076"/>
          <ac:cxnSpMkLst>
            <pc:docMk/>
            <pc:sldMk cId="1510538364" sldId="308"/>
            <ac:cxnSpMk id="16" creationId="{2E59A857-7C02-6F06-23BC-17706C3EB770}"/>
          </ac:cxnSpMkLst>
        </pc:cxnChg>
        <pc:cxnChg chg="add mod">
          <ac:chgData name="BONILLA MOREIRA CRISTIAN JAIR" userId="4f0a7e5f-07c9-4236-a6a9-d34ff111fd27" providerId="ADAL" clId="{B283F26D-07C4-4D7A-8379-1E400467758E}" dt="2022-11-16T22:36:48.837" v="5610" actId="1076"/>
          <ac:cxnSpMkLst>
            <pc:docMk/>
            <pc:sldMk cId="1510538364" sldId="308"/>
            <ac:cxnSpMk id="29" creationId="{D54FBC27-A655-F37C-4D7E-EAA0DF376CD8}"/>
          </ac:cxnSpMkLst>
        </pc:cxnChg>
        <pc:cxnChg chg="add mod">
          <ac:chgData name="BONILLA MOREIRA CRISTIAN JAIR" userId="4f0a7e5f-07c9-4236-a6a9-d34ff111fd27" providerId="ADAL" clId="{B283F26D-07C4-4D7A-8379-1E400467758E}" dt="2022-11-16T22:38:18.601" v="5696" actId="14100"/>
          <ac:cxnSpMkLst>
            <pc:docMk/>
            <pc:sldMk cId="1510538364" sldId="308"/>
            <ac:cxnSpMk id="30" creationId="{334093F6-9E18-DD64-FDDE-6C05F2A99F63}"/>
          </ac:cxnSpMkLst>
        </pc:cxnChg>
      </pc:sldChg>
      <pc:sldChg chg="new del">
        <pc:chgData name="BONILLA MOREIRA CRISTIAN JAIR" userId="4f0a7e5f-07c9-4236-a6a9-d34ff111fd27" providerId="ADAL" clId="{B283F26D-07C4-4D7A-8379-1E400467758E}" dt="2022-11-16T22:08:45.541" v="5227" actId="680"/>
        <pc:sldMkLst>
          <pc:docMk/>
          <pc:sldMk cId="3901689536" sldId="308"/>
        </pc:sldMkLst>
      </pc:sldChg>
      <pc:sldChg chg="addSp delSp modSp add mod ord">
        <pc:chgData name="BONILLA MOREIRA CRISTIAN JAIR" userId="4f0a7e5f-07c9-4236-a6a9-d34ff111fd27" providerId="ADAL" clId="{B283F26D-07C4-4D7A-8379-1E400467758E}" dt="2022-11-16T22:30:21.955" v="5418" actId="1076"/>
        <pc:sldMkLst>
          <pc:docMk/>
          <pc:sldMk cId="1321034574" sldId="309"/>
        </pc:sldMkLst>
        <pc:spChg chg="add mod">
          <ac:chgData name="BONILLA MOREIRA CRISTIAN JAIR" userId="4f0a7e5f-07c9-4236-a6a9-d34ff111fd27" providerId="ADAL" clId="{B283F26D-07C4-4D7A-8379-1E400467758E}" dt="2022-11-16T22:29:59.739" v="5415" actId="1076"/>
          <ac:spMkLst>
            <pc:docMk/>
            <pc:sldMk cId="1321034574" sldId="309"/>
            <ac:spMk id="6" creationId="{5107B3C1-7E27-0408-A267-E30FECBF8F35}"/>
          </ac:spMkLst>
        </pc:spChg>
        <pc:spChg chg="add mod">
          <ac:chgData name="BONILLA MOREIRA CRISTIAN JAIR" userId="4f0a7e5f-07c9-4236-a6a9-d34ff111fd27" providerId="ADAL" clId="{B283F26D-07C4-4D7A-8379-1E400467758E}" dt="2022-11-16T22:29:59.739" v="5415" actId="1076"/>
          <ac:spMkLst>
            <pc:docMk/>
            <pc:sldMk cId="1321034574" sldId="309"/>
            <ac:spMk id="7" creationId="{5320D71F-0ECC-45F5-F9C1-E2FE3627E8A1}"/>
          </ac:spMkLst>
        </pc:spChg>
        <pc:spChg chg="add mod">
          <ac:chgData name="BONILLA MOREIRA CRISTIAN JAIR" userId="4f0a7e5f-07c9-4236-a6a9-d34ff111fd27" providerId="ADAL" clId="{B283F26D-07C4-4D7A-8379-1E400467758E}" dt="2022-11-16T22:29:59.739" v="5415" actId="1076"/>
          <ac:spMkLst>
            <pc:docMk/>
            <pc:sldMk cId="1321034574" sldId="309"/>
            <ac:spMk id="8" creationId="{E6DAF2C0-BFA5-F9DA-DC3B-768B8E72A960}"/>
          </ac:spMkLst>
        </pc:spChg>
        <pc:spChg chg="add mod">
          <ac:chgData name="BONILLA MOREIRA CRISTIAN JAIR" userId="4f0a7e5f-07c9-4236-a6a9-d34ff111fd27" providerId="ADAL" clId="{B283F26D-07C4-4D7A-8379-1E400467758E}" dt="2022-11-16T22:29:59.739" v="5415" actId="1076"/>
          <ac:spMkLst>
            <pc:docMk/>
            <pc:sldMk cId="1321034574" sldId="309"/>
            <ac:spMk id="9" creationId="{2540273A-B658-0620-C127-80E40A7A5E6D}"/>
          </ac:spMkLst>
        </pc:spChg>
        <pc:spChg chg="del">
          <ac:chgData name="BONILLA MOREIRA CRISTIAN JAIR" userId="4f0a7e5f-07c9-4236-a6a9-d34ff111fd27" providerId="ADAL" clId="{B283F26D-07C4-4D7A-8379-1E400467758E}" dt="2022-11-16T22:24:44.193" v="5278" actId="478"/>
          <ac:spMkLst>
            <pc:docMk/>
            <pc:sldMk cId="1321034574" sldId="309"/>
            <ac:spMk id="10" creationId="{A30B4E27-AB49-0A8F-6618-BE738AED18C0}"/>
          </ac:spMkLst>
        </pc:spChg>
        <pc:spChg chg="add mod">
          <ac:chgData name="BONILLA MOREIRA CRISTIAN JAIR" userId="4f0a7e5f-07c9-4236-a6a9-d34ff111fd27" providerId="ADAL" clId="{B283F26D-07C4-4D7A-8379-1E400467758E}" dt="2022-11-16T22:29:59.739" v="5415" actId="1076"/>
          <ac:spMkLst>
            <pc:docMk/>
            <pc:sldMk cId="1321034574" sldId="309"/>
            <ac:spMk id="11" creationId="{49686CE0-181A-B9DF-BDB7-3427D74E18B6}"/>
          </ac:spMkLst>
        </pc:spChg>
        <pc:spChg chg="add mod">
          <ac:chgData name="BONILLA MOREIRA CRISTIAN JAIR" userId="4f0a7e5f-07c9-4236-a6a9-d34ff111fd27" providerId="ADAL" clId="{B283F26D-07C4-4D7A-8379-1E400467758E}" dt="2022-11-16T22:29:59.739" v="5415" actId="1076"/>
          <ac:spMkLst>
            <pc:docMk/>
            <pc:sldMk cId="1321034574" sldId="309"/>
            <ac:spMk id="12" creationId="{895DB85C-795A-A59C-5443-9F4484343035}"/>
          </ac:spMkLst>
        </pc:spChg>
        <pc:spChg chg="add mod">
          <ac:chgData name="BONILLA MOREIRA CRISTIAN JAIR" userId="4f0a7e5f-07c9-4236-a6a9-d34ff111fd27" providerId="ADAL" clId="{B283F26D-07C4-4D7A-8379-1E400467758E}" dt="2022-11-16T22:30:21.955" v="5418" actId="1076"/>
          <ac:spMkLst>
            <pc:docMk/>
            <pc:sldMk cId="1321034574" sldId="309"/>
            <ac:spMk id="13" creationId="{416975F3-C790-00A4-3F32-BADB59FE9B70}"/>
          </ac:spMkLst>
        </pc:spChg>
        <pc:picChg chg="add mod modCrop">
          <ac:chgData name="BONILLA MOREIRA CRISTIAN JAIR" userId="4f0a7e5f-07c9-4236-a6a9-d34ff111fd27" providerId="ADAL" clId="{B283F26D-07C4-4D7A-8379-1E400467758E}" dt="2022-11-16T22:29:59.739" v="5415" actId="1076"/>
          <ac:picMkLst>
            <pc:docMk/>
            <pc:sldMk cId="1321034574" sldId="309"/>
            <ac:picMk id="5" creationId="{09AD780A-02C3-0F62-C8F7-EB883ED14BE3}"/>
          </ac:picMkLst>
        </pc:picChg>
        <pc:picChg chg="del">
          <ac:chgData name="BONILLA MOREIRA CRISTIAN JAIR" userId="4f0a7e5f-07c9-4236-a6a9-d34ff111fd27" providerId="ADAL" clId="{B283F26D-07C4-4D7A-8379-1E400467758E}" dt="2022-11-16T22:24:41.617" v="5277" actId="478"/>
          <ac:picMkLst>
            <pc:docMk/>
            <pc:sldMk cId="1321034574" sldId="309"/>
            <ac:picMk id="1026" creationId="{978538AA-6C49-AB7A-ABDC-634359B3DDC1}"/>
          </ac:picMkLst>
        </pc:picChg>
        <pc:cxnChg chg="del">
          <ac:chgData name="BONILLA MOREIRA CRISTIAN JAIR" userId="4f0a7e5f-07c9-4236-a6a9-d34ff111fd27" providerId="ADAL" clId="{B283F26D-07C4-4D7A-8379-1E400467758E}" dt="2022-11-16T22:24:47.009" v="5279" actId="478"/>
          <ac:cxnSpMkLst>
            <pc:docMk/>
            <pc:sldMk cId="1321034574" sldId="309"/>
            <ac:cxnSpMk id="14" creationId="{1C18B029-C99F-3220-4DC2-4348984EA8AB}"/>
          </ac:cxnSpMkLst>
        </pc:cxnChg>
        <pc:cxnChg chg="del">
          <ac:chgData name="BONILLA MOREIRA CRISTIAN JAIR" userId="4f0a7e5f-07c9-4236-a6a9-d34ff111fd27" providerId="ADAL" clId="{B283F26D-07C4-4D7A-8379-1E400467758E}" dt="2022-11-16T22:24:47.009" v="5279" actId="478"/>
          <ac:cxnSpMkLst>
            <pc:docMk/>
            <pc:sldMk cId="1321034574" sldId="309"/>
            <ac:cxnSpMk id="16" creationId="{2E59A857-7C02-6F06-23BC-17706C3EB770}"/>
          </ac:cxnSpMkLst>
        </pc:cxnChg>
      </pc:sldChg>
      <pc:sldChg chg="add ord">
        <pc:chgData name="BONILLA MOREIRA CRISTIAN JAIR" userId="4f0a7e5f-07c9-4236-a6a9-d34ff111fd27" providerId="ADAL" clId="{B283F26D-07C4-4D7A-8379-1E400467758E}" dt="2022-11-16T22:40:21.131" v="5704"/>
        <pc:sldMkLst>
          <pc:docMk/>
          <pc:sldMk cId="1835842411" sldId="310"/>
        </pc:sldMkLst>
      </pc:sldChg>
      <pc:sldChg chg="addSp delSp modSp add mod">
        <pc:chgData name="BONILLA MOREIRA CRISTIAN JAIR" userId="4f0a7e5f-07c9-4236-a6a9-d34ff111fd27" providerId="ADAL" clId="{B283F26D-07C4-4D7A-8379-1E400467758E}" dt="2022-11-17T02:22:26.097" v="7550" actId="1076"/>
        <pc:sldMkLst>
          <pc:docMk/>
          <pc:sldMk cId="344168810" sldId="311"/>
        </pc:sldMkLst>
        <pc:spChg chg="del">
          <ac:chgData name="BONILLA MOREIRA CRISTIAN JAIR" userId="4f0a7e5f-07c9-4236-a6a9-d34ff111fd27" providerId="ADAL" clId="{B283F26D-07C4-4D7A-8379-1E400467758E}" dt="2022-11-17T02:16:17.066" v="7510" actId="478"/>
          <ac:spMkLst>
            <pc:docMk/>
            <pc:sldMk cId="344168810" sldId="311"/>
            <ac:spMk id="4" creationId="{3C7A7F31-8D15-48B2-995F-8F41C9EAD332}"/>
          </ac:spMkLst>
        </pc:spChg>
        <pc:spChg chg="del mod">
          <ac:chgData name="BONILLA MOREIRA CRISTIAN JAIR" userId="4f0a7e5f-07c9-4236-a6a9-d34ff111fd27" providerId="ADAL" clId="{B283F26D-07C4-4D7A-8379-1E400467758E}" dt="2022-11-17T02:16:15.476" v="7509" actId="478"/>
          <ac:spMkLst>
            <pc:docMk/>
            <pc:sldMk cId="344168810" sldId="311"/>
            <ac:spMk id="5" creationId="{17B91726-4B1B-3E5F-C7BD-0D845F260574}"/>
          </ac:spMkLst>
        </pc:spChg>
        <pc:picChg chg="del">
          <ac:chgData name="BONILLA MOREIRA CRISTIAN JAIR" userId="4f0a7e5f-07c9-4236-a6a9-d34ff111fd27" providerId="ADAL" clId="{B283F26D-07C4-4D7A-8379-1E400467758E}" dt="2022-11-17T02:16:12.739" v="7506" actId="478"/>
          <ac:picMkLst>
            <pc:docMk/>
            <pc:sldMk cId="344168810" sldId="311"/>
            <ac:picMk id="7" creationId="{866AC30D-2B3C-42C6-227D-FB66B804540C}"/>
          </ac:picMkLst>
        </pc:picChg>
        <pc:picChg chg="add del mod">
          <ac:chgData name="BONILLA MOREIRA CRISTIAN JAIR" userId="4f0a7e5f-07c9-4236-a6a9-d34ff111fd27" providerId="ADAL" clId="{B283F26D-07C4-4D7A-8379-1E400467758E}" dt="2022-11-17T02:16:43.192" v="7515" actId="478"/>
          <ac:picMkLst>
            <pc:docMk/>
            <pc:sldMk cId="344168810" sldId="311"/>
            <ac:picMk id="8" creationId="{51444C20-2D1F-D65D-3F3D-C208C6322644}"/>
          </ac:picMkLst>
        </pc:picChg>
        <pc:picChg chg="add mod">
          <ac:chgData name="BONILLA MOREIRA CRISTIAN JAIR" userId="4f0a7e5f-07c9-4236-a6a9-d34ff111fd27" providerId="ADAL" clId="{B283F26D-07C4-4D7A-8379-1E400467758E}" dt="2022-11-17T02:17:06.285" v="7517" actId="1076"/>
          <ac:picMkLst>
            <pc:docMk/>
            <pc:sldMk cId="344168810" sldId="311"/>
            <ac:picMk id="10" creationId="{7B8D387F-3B13-8381-636D-AEC4DED44496}"/>
          </ac:picMkLst>
        </pc:picChg>
        <pc:picChg chg="add del mod modCrop">
          <ac:chgData name="BONILLA MOREIRA CRISTIAN JAIR" userId="4f0a7e5f-07c9-4236-a6a9-d34ff111fd27" providerId="ADAL" clId="{B283F26D-07C4-4D7A-8379-1E400467758E}" dt="2022-11-17T02:22:20.681" v="7549" actId="478"/>
          <ac:picMkLst>
            <pc:docMk/>
            <pc:sldMk cId="344168810" sldId="311"/>
            <ac:picMk id="12" creationId="{A17D7B9B-570B-39C8-D33C-853A7F366CA7}"/>
          </ac:picMkLst>
        </pc:picChg>
        <pc:picChg chg="add mod modCrop">
          <ac:chgData name="BONILLA MOREIRA CRISTIAN JAIR" userId="4f0a7e5f-07c9-4236-a6a9-d34ff111fd27" providerId="ADAL" clId="{B283F26D-07C4-4D7A-8379-1E400467758E}" dt="2022-11-17T02:22:26.097" v="7550" actId="1076"/>
          <ac:picMkLst>
            <pc:docMk/>
            <pc:sldMk cId="344168810" sldId="311"/>
            <ac:picMk id="13" creationId="{B0B4D3D1-B467-0088-613B-B5CF16D7D48E}"/>
          </ac:picMkLst>
        </pc:picChg>
      </pc:sldChg>
      <pc:sldChg chg="add del">
        <pc:chgData name="BONILLA MOREIRA CRISTIAN JAIR" userId="4f0a7e5f-07c9-4236-a6a9-d34ff111fd27" providerId="ADAL" clId="{B283F26D-07C4-4D7A-8379-1E400467758E}" dt="2022-11-17T02:16:19.786" v="7512"/>
        <pc:sldMkLst>
          <pc:docMk/>
          <pc:sldMk cId="1027813218"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16/11/2022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16/11/2022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16/11/2022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16/11/2022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16/11/2022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16/11/2022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16/11/2022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16/11/2022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16/11/2022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16/11/2022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16/11/2022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16/11/2022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16/11/2022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ROSO360/PROYECTO_1P_GBDD_CristianBonillla.git" TargetMode="Externa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535848" y="1300075"/>
            <a:ext cx="912030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4000" dirty="0">
                <a:latin typeface="Aharoni"/>
                <a:cs typeface="Aharoni"/>
              </a:rPr>
              <a:t>TEMA:</a:t>
            </a:r>
          </a:p>
          <a:p>
            <a:r>
              <a:rPr lang="es-ES" sz="4000" dirty="0">
                <a:latin typeface="Aharoni"/>
                <a:cs typeface="Aharoni"/>
              </a:rPr>
              <a:t>UNIVERSO DE DISCURSO HOTEL</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Cristian Bonilla Moreira</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35848"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en un hotel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9AD780A-02C3-0F62-C8F7-EB883ED14BE3}"/>
              </a:ext>
            </a:extLst>
          </p:cNvPr>
          <p:cNvPicPr>
            <a:picLocks noChangeAspect="1"/>
          </p:cNvPicPr>
          <p:nvPr/>
        </p:nvPicPr>
        <p:blipFill rotWithShape="1">
          <a:blip r:embed="rId3"/>
          <a:srcRect t="1225" b="5713"/>
          <a:stretch/>
        </p:blipFill>
        <p:spPr>
          <a:xfrm>
            <a:off x="1359821" y="1763177"/>
            <a:ext cx="6049219" cy="4618893"/>
          </a:xfrm>
          <a:prstGeom prst="rect">
            <a:avLst/>
          </a:prstGeom>
          <a:ln>
            <a:solidFill>
              <a:schemeClr val="tx1"/>
            </a:solidFill>
          </a:ln>
        </p:spPr>
      </p:pic>
      <p:sp>
        <p:nvSpPr>
          <p:cNvPr id="6" name="Rectángulo 5">
            <a:extLst>
              <a:ext uri="{FF2B5EF4-FFF2-40B4-BE49-F238E27FC236}">
                <a16:creationId xmlns:a16="http://schemas.microsoft.com/office/drawing/2014/main" id="{5107B3C1-7E27-0408-A267-E30FECBF8F35}"/>
              </a:ext>
            </a:extLst>
          </p:cNvPr>
          <p:cNvSpPr/>
          <p:nvPr/>
        </p:nvSpPr>
        <p:spPr>
          <a:xfrm>
            <a:off x="1359822" y="4588440"/>
            <a:ext cx="6049218" cy="29307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C"/>
          </a:p>
        </p:txBody>
      </p:sp>
      <p:sp>
        <p:nvSpPr>
          <p:cNvPr id="7" name="Rectángulo 6">
            <a:extLst>
              <a:ext uri="{FF2B5EF4-FFF2-40B4-BE49-F238E27FC236}">
                <a16:creationId xmlns:a16="http://schemas.microsoft.com/office/drawing/2014/main" id="{5320D71F-0ECC-45F5-F9C1-E2FE3627E8A1}"/>
              </a:ext>
            </a:extLst>
          </p:cNvPr>
          <p:cNvSpPr/>
          <p:nvPr/>
        </p:nvSpPr>
        <p:spPr>
          <a:xfrm>
            <a:off x="1359822" y="5772470"/>
            <a:ext cx="6049218" cy="29307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C"/>
          </a:p>
        </p:txBody>
      </p:sp>
      <p:sp>
        <p:nvSpPr>
          <p:cNvPr id="8" name="Rectángulo 7">
            <a:extLst>
              <a:ext uri="{FF2B5EF4-FFF2-40B4-BE49-F238E27FC236}">
                <a16:creationId xmlns:a16="http://schemas.microsoft.com/office/drawing/2014/main" id="{E6DAF2C0-BFA5-F9DA-DC3B-768B8E72A960}"/>
              </a:ext>
            </a:extLst>
          </p:cNvPr>
          <p:cNvSpPr/>
          <p:nvPr/>
        </p:nvSpPr>
        <p:spPr>
          <a:xfrm>
            <a:off x="3516922" y="4588439"/>
            <a:ext cx="109024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9" name="Rectángulo 8">
            <a:extLst>
              <a:ext uri="{FF2B5EF4-FFF2-40B4-BE49-F238E27FC236}">
                <a16:creationId xmlns:a16="http://schemas.microsoft.com/office/drawing/2014/main" id="{2540273A-B658-0620-C127-80E40A7A5E6D}"/>
              </a:ext>
            </a:extLst>
          </p:cNvPr>
          <p:cNvSpPr/>
          <p:nvPr/>
        </p:nvSpPr>
        <p:spPr>
          <a:xfrm>
            <a:off x="3516921" y="5772469"/>
            <a:ext cx="1090247" cy="310662"/>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Rectángulo 10">
            <a:extLst>
              <a:ext uri="{FF2B5EF4-FFF2-40B4-BE49-F238E27FC236}">
                <a16:creationId xmlns:a16="http://schemas.microsoft.com/office/drawing/2014/main" id="{49686CE0-181A-B9DF-BDB7-3427D74E18B6}"/>
              </a:ext>
            </a:extLst>
          </p:cNvPr>
          <p:cNvSpPr/>
          <p:nvPr/>
        </p:nvSpPr>
        <p:spPr>
          <a:xfrm>
            <a:off x="5662245" y="4600160"/>
            <a:ext cx="1746795"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Rectángulo 11">
            <a:extLst>
              <a:ext uri="{FF2B5EF4-FFF2-40B4-BE49-F238E27FC236}">
                <a16:creationId xmlns:a16="http://schemas.microsoft.com/office/drawing/2014/main" id="{895DB85C-795A-A59C-5443-9F4484343035}"/>
              </a:ext>
            </a:extLst>
          </p:cNvPr>
          <p:cNvSpPr/>
          <p:nvPr/>
        </p:nvSpPr>
        <p:spPr>
          <a:xfrm>
            <a:off x="5662244" y="5754886"/>
            <a:ext cx="1746795"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CuadroTexto 12">
            <a:extLst>
              <a:ext uri="{FF2B5EF4-FFF2-40B4-BE49-F238E27FC236}">
                <a16:creationId xmlns:a16="http://schemas.microsoft.com/office/drawing/2014/main" id="{416975F3-C790-00A4-3F32-BADB59FE9B70}"/>
              </a:ext>
            </a:extLst>
          </p:cNvPr>
          <p:cNvSpPr txBox="1"/>
          <p:nvPr/>
        </p:nvSpPr>
        <p:spPr>
          <a:xfrm>
            <a:off x="8288215" y="3577966"/>
            <a:ext cx="2250831" cy="1477328"/>
          </a:xfrm>
          <a:prstGeom prst="rect">
            <a:avLst/>
          </a:prstGeom>
          <a:noFill/>
        </p:spPr>
        <p:txBody>
          <a:bodyPr wrap="square" rtlCol="0">
            <a:spAutoFit/>
          </a:bodyPr>
          <a:lstStyle/>
          <a:p>
            <a:r>
              <a:rPr lang="es-ES" dirty="0"/>
              <a:t>El usuario 4 tuvo en sus ultimas dos reservas una calificación de 1 (mala calificación).</a:t>
            </a:r>
          </a:p>
        </p:txBody>
      </p:sp>
    </p:spTree>
    <p:extLst>
      <p:ext uri="{BB962C8B-B14F-4D97-AF65-F5344CB8AC3E}">
        <p14:creationId xmlns:p14="http://schemas.microsoft.com/office/powerpoint/2010/main" val="132103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26" name="Picture 2">
            <a:extLst>
              <a:ext uri="{FF2B5EF4-FFF2-40B4-BE49-F238E27FC236}">
                <a16:creationId xmlns:a16="http://schemas.microsoft.com/office/drawing/2014/main" id="{978538AA-6C49-AB7A-ABDC-634359B3D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1316"/>
            <a:ext cx="12192000" cy="34067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A30B4E27-AB49-0A8F-6618-BE738AED18C0}"/>
              </a:ext>
            </a:extLst>
          </p:cNvPr>
          <p:cNvSpPr/>
          <p:nvPr/>
        </p:nvSpPr>
        <p:spPr>
          <a:xfrm>
            <a:off x="0" y="4904154"/>
            <a:ext cx="12192000" cy="23446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C"/>
          </a:p>
        </p:txBody>
      </p:sp>
      <p:cxnSp>
        <p:nvCxnSpPr>
          <p:cNvPr id="14" name="Conector recto de flecha 13">
            <a:extLst>
              <a:ext uri="{FF2B5EF4-FFF2-40B4-BE49-F238E27FC236}">
                <a16:creationId xmlns:a16="http://schemas.microsoft.com/office/drawing/2014/main" id="{1C18B029-C99F-3220-4DC2-4348984EA8AB}"/>
              </a:ext>
            </a:extLst>
          </p:cNvPr>
          <p:cNvCxnSpPr>
            <a:cxnSpLocks/>
          </p:cNvCxnSpPr>
          <p:nvPr/>
        </p:nvCxnSpPr>
        <p:spPr>
          <a:xfrm flipH="1" flipV="1">
            <a:off x="1922585" y="5232400"/>
            <a:ext cx="503115" cy="3881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E59A857-7C02-6F06-23BC-17706C3EB770}"/>
              </a:ext>
            </a:extLst>
          </p:cNvPr>
          <p:cNvCxnSpPr>
            <a:cxnSpLocks/>
          </p:cNvCxnSpPr>
          <p:nvPr/>
        </p:nvCxnSpPr>
        <p:spPr>
          <a:xfrm flipV="1">
            <a:off x="9941169" y="5195087"/>
            <a:ext cx="386862" cy="4254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65D9233F-C4EE-CBAA-BE85-7E22F8A5B59A}"/>
              </a:ext>
            </a:extLst>
          </p:cNvPr>
          <p:cNvSpPr/>
          <p:nvPr/>
        </p:nvSpPr>
        <p:spPr>
          <a:xfrm>
            <a:off x="1595256" y="4916643"/>
            <a:ext cx="619308" cy="221973"/>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8" name="Rectángulo 17">
            <a:extLst>
              <a:ext uri="{FF2B5EF4-FFF2-40B4-BE49-F238E27FC236}">
                <a16:creationId xmlns:a16="http://schemas.microsoft.com/office/drawing/2014/main" id="{2604A452-629C-3D05-EE7D-24C4011E36F7}"/>
              </a:ext>
            </a:extLst>
          </p:cNvPr>
          <p:cNvSpPr/>
          <p:nvPr/>
        </p:nvSpPr>
        <p:spPr>
          <a:xfrm>
            <a:off x="10018376" y="4925435"/>
            <a:ext cx="1195723" cy="221973"/>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CuadroTexto 18">
            <a:extLst>
              <a:ext uri="{FF2B5EF4-FFF2-40B4-BE49-F238E27FC236}">
                <a16:creationId xmlns:a16="http://schemas.microsoft.com/office/drawing/2014/main" id="{1759BF1F-955A-43D5-6789-A01C3516777E}"/>
              </a:ext>
            </a:extLst>
          </p:cNvPr>
          <p:cNvSpPr txBox="1"/>
          <p:nvPr/>
        </p:nvSpPr>
        <p:spPr>
          <a:xfrm>
            <a:off x="1739840" y="5711554"/>
            <a:ext cx="2250831" cy="646331"/>
          </a:xfrm>
          <a:prstGeom prst="rect">
            <a:avLst/>
          </a:prstGeom>
          <a:noFill/>
        </p:spPr>
        <p:txBody>
          <a:bodyPr wrap="square" rtlCol="0">
            <a:spAutoFit/>
          </a:bodyPr>
          <a:lstStyle/>
          <a:p>
            <a:r>
              <a:rPr lang="es-ES" dirty="0"/>
              <a:t>El cliente 4 intenta hacer una reserva</a:t>
            </a:r>
          </a:p>
        </p:txBody>
      </p:sp>
      <p:sp>
        <p:nvSpPr>
          <p:cNvPr id="20" name="CuadroTexto 19">
            <a:extLst>
              <a:ext uri="{FF2B5EF4-FFF2-40B4-BE49-F238E27FC236}">
                <a16:creationId xmlns:a16="http://schemas.microsoft.com/office/drawing/2014/main" id="{CE03D67D-3321-9857-1C51-732BEE588660}"/>
              </a:ext>
            </a:extLst>
          </p:cNvPr>
          <p:cNvSpPr txBox="1"/>
          <p:nvPr/>
        </p:nvSpPr>
        <p:spPr>
          <a:xfrm>
            <a:off x="8610540" y="5751668"/>
            <a:ext cx="2250831" cy="646331"/>
          </a:xfrm>
          <a:prstGeom prst="rect">
            <a:avLst/>
          </a:prstGeom>
          <a:noFill/>
        </p:spPr>
        <p:txBody>
          <a:bodyPr wrap="square" rtlCol="0">
            <a:spAutoFit/>
          </a:bodyPr>
          <a:lstStyle/>
          <a:p>
            <a:r>
              <a:rPr lang="es-ES" dirty="0"/>
              <a:t>El estado inicial de la reserva es PENDIENTE</a:t>
            </a:r>
          </a:p>
        </p:txBody>
      </p:sp>
    </p:spTree>
    <p:extLst>
      <p:ext uri="{BB962C8B-B14F-4D97-AF65-F5344CB8AC3E}">
        <p14:creationId xmlns:p14="http://schemas.microsoft.com/office/powerpoint/2010/main" val="183584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cxnSp>
        <p:nvCxnSpPr>
          <p:cNvPr id="16" name="Conector recto de flecha 15">
            <a:extLst>
              <a:ext uri="{FF2B5EF4-FFF2-40B4-BE49-F238E27FC236}">
                <a16:creationId xmlns:a16="http://schemas.microsoft.com/office/drawing/2014/main" id="{2E59A857-7C02-6F06-23BC-17706C3EB770}"/>
              </a:ext>
            </a:extLst>
          </p:cNvPr>
          <p:cNvCxnSpPr>
            <a:cxnSpLocks/>
          </p:cNvCxnSpPr>
          <p:nvPr/>
        </p:nvCxnSpPr>
        <p:spPr>
          <a:xfrm flipV="1">
            <a:off x="8585140" y="2605457"/>
            <a:ext cx="386862" cy="4254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1759BF1F-955A-43D5-6789-A01C3516777E}"/>
              </a:ext>
            </a:extLst>
          </p:cNvPr>
          <p:cNvSpPr txBox="1"/>
          <p:nvPr/>
        </p:nvSpPr>
        <p:spPr>
          <a:xfrm>
            <a:off x="402903" y="3030941"/>
            <a:ext cx="2250831" cy="646331"/>
          </a:xfrm>
          <a:prstGeom prst="rect">
            <a:avLst/>
          </a:prstGeom>
          <a:noFill/>
        </p:spPr>
        <p:txBody>
          <a:bodyPr wrap="square" rtlCol="0">
            <a:spAutoFit/>
          </a:bodyPr>
          <a:lstStyle/>
          <a:p>
            <a:r>
              <a:rPr lang="es-ES" dirty="0"/>
              <a:t>La reserva del cliente 4 se registra</a:t>
            </a:r>
          </a:p>
        </p:txBody>
      </p:sp>
      <p:sp>
        <p:nvSpPr>
          <p:cNvPr id="20" name="CuadroTexto 19">
            <a:extLst>
              <a:ext uri="{FF2B5EF4-FFF2-40B4-BE49-F238E27FC236}">
                <a16:creationId xmlns:a16="http://schemas.microsoft.com/office/drawing/2014/main" id="{CE03D67D-3321-9857-1C51-732BEE588660}"/>
              </a:ext>
            </a:extLst>
          </p:cNvPr>
          <p:cNvSpPr txBox="1"/>
          <p:nvPr/>
        </p:nvSpPr>
        <p:spPr>
          <a:xfrm>
            <a:off x="7531041" y="2997824"/>
            <a:ext cx="1694961" cy="923330"/>
          </a:xfrm>
          <a:prstGeom prst="rect">
            <a:avLst/>
          </a:prstGeom>
          <a:noFill/>
        </p:spPr>
        <p:txBody>
          <a:bodyPr wrap="square" rtlCol="0">
            <a:spAutoFit/>
          </a:bodyPr>
          <a:lstStyle/>
          <a:p>
            <a:r>
              <a:rPr lang="es-ES" dirty="0"/>
              <a:t>Se agrega la observación de la reserva</a:t>
            </a:r>
          </a:p>
        </p:txBody>
      </p:sp>
      <p:pic>
        <p:nvPicPr>
          <p:cNvPr id="1028" name="Picture 4">
            <a:extLst>
              <a:ext uri="{FF2B5EF4-FFF2-40B4-BE49-F238E27FC236}">
                <a16:creationId xmlns:a16="http://schemas.microsoft.com/office/drawing/2014/main" id="{B67B769A-0A81-A4DB-EEAF-06B31727C4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603" r="833" b="5575"/>
          <a:stretch/>
        </p:blipFill>
        <p:spPr bwMode="auto">
          <a:xfrm>
            <a:off x="28331" y="1875897"/>
            <a:ext cx="12090400" cy="6343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6" name="Rectángulo 25">
            <a:extLst>
              <a:ext uri="{FF2B5EF4-FFF2-40B4-BE49-F238E27FC236}">
                <a16:creationId xmlns:a16="http://schemas.microsoft.com/office/drawing/2014/main" id="{5954644E-65D7-1D6E-36F9-3D6C5330CE19}"/>
              </a:ext>
            </a:extLst>
          </p:cNvPr>
          <p:cNvSpPr/>
          <p:nvPr/>
        </p:nvSpPr>
        <p:spPr>
          <a:xfrm>
            <a:off x="28331" y="2275968"/>
            <a:ext cx="12090400" cy="23446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C"/>
          </a:p>
        </p:txBody>
      </p:sp>
      <p:sp>
        <p:nvSpPr>
          <p:cNvPr id="27" name="Rectángulo 26">
            <a:extLst>
              <a:ext uri="{FF2B5EF4-FFF2-40B4-BE49-F238E27FC236}">
                <a16:creationId xmlns:a16="http://schemas.microsoft.com/office/drawing/2014/main" id="{7C04A3CB-46FF-2406-197C-FBDAF60B2A8D}"/>
              </a:ext>
            </a:extLst>
          </p:cNvPr>
          <p:cNvSpPr/>
          <p:nvPr/>
        </p:nvSpPr>
        <p:spPr>
          <a:xfrm>
            <a:off x="1620594" y="2275968"/>
            <a:ext cx="589175" cy="245333"/>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8" name="Rectángulo 27">
            <a:extLst>
              <a:ext uri="{FF2B5EF4-FFF2-40B4-BE49-F238E27FC236}">
                <a16:creationId xmlns:a16="http://schemas.microsoft.com/office/drawing/2014/main" id="{6FFF5AAE-34DB-4936-EE59-E1A965A87BCF}"/>
              </a:ext>
            </a:extLst>
          </p:cNvPr>
          <p:cNvSpPr/>
          <p:nvPr/>
        </p:nvSpPr>
        <p:spPr>
          <a:xfrm>
            <a:off x="8244835" y="2275968"/>
            <a:ext cx="2946795" cy="245333"/>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29" name="Conector recto de flecha 28">
            <a:extLst>
              <a:ext uri="{FF2B5EF4-FFF2-40B4-BE49-F238E27FC236}">
                <a16:creationId xmlns:a16="http://schemas.microsoft.com/office/drawing/2014/main" id="{D54FBC27-A655-F37C-4D7E-EAA0DF376CD8}"/>
              </a:ext>
            </a:extLst>
          </p:cNvPr>
          <p:cNvCxnSpPr>
            <a:cxnSpLocks/>
          </p:cNvCxnSpPr>
          <p:nvPr/>
        </p:nvCxnSpPr>
        <p:spPr>
          <a:xfrm flipV="1">
            <a:off x="1528319" y="2605457"/>
            <a:ext cx="386862" cy="4254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334093F6-9E18-DD64-FDDE-6C05F2A99F63}"/>
              </a:ext>
            </a:extLst>
          </p:cNvPr>
          <p:cNvCxnSpPr>
            <a:cxnSpLocks/>
          </p:cNvCxnSpPr>
          <p:nvPr/>
        </p:nvCxnSpPr>
        <p:spPr>
          <a:xfrm flipH="1" flipV="1">
            <a:off x="10727703" y="2605457"/>
            <a:ext cx="245097" cy="381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A84D1CF8-0882-E09D-1806-4CFFF8099E1E}"/>
              </a:ext>
            </a:extLst>
          </p:cNvPr>
          <p:cNvSpPr txBox="1"/>
          <p:nvPr/>
        </p:nvSpPr>
        <p:spPr>
          <a:xfrm>
            <a:off x="10491948" y="2997824"/>
            <a:ext cx="1399364" cy="923330"/>
          </a:xfrm>
          <a:prstGeom prst="rect">
            <a:avLst/>
          </a:prstGeom>
          <a:noFill/>
        </p:spPr>
        <p:txBody>
          <a:bodyPr wrap="square" rtlCol="0">
            <a:spAutoFit/>
          </a:bodyPr>
          <a:lstStyle/>
          <a:p>
            <a:r>
              <a:rPr lang="es-ES" dirty="0"/>
              <a:t>El estado cambia a CANCELADA</a:t>
            </a:r>
          </a:p>
        </p:txBody>
      </p:sp>
      <p:pic>
        <p:nvPicPr>
          <p:cNvPr id="35" name="Imagen 34">
            <a:extLst>
              <a:ext uri="{FF2B5EF4-FFF2-40B4-BE49-F238E27FC236}">
                <a16:creationId xmlns:a16="http://schemas.microsoft.com/office/drawing/2014/main" id="{D9A1D64A-B1FC-22DB-9285-162AA66FF1D6}"/>
              </a:ext>
            </a:extLst>
          </p:cNvPr>
          <p:cNvPicPr>
            <a:picLocks noChangeAspect="1"/>
          </p:cNvPicPr>
          <p:nvPr/>
        </p:nvPicPr>
        <p:blipFill>
          <a:blip r:embed="rId4"/>
          <a:stretch>
            <a:fillRect/>
          </a:stretch>
        </p:blipFill>
        <p:spPr>
          <a:xfrm>
            <a:off x="1253803" y="4811657"/>
            <a:ext cx="6839905" cy="790685"/>
          </a:xfrm>
          <a:prstGeom prst="rect">
            <a:avLst/>
          </a:prstGeom>
          <a:ln>
            <a:solidFill>
              <a:schemeClr val="tx1"/>
            </a:solidFill>
          </a:ln>
        </p:spPr>
      </p:pic>
      <p:sp>
        <p:nvSpPr>
          <p:cNvPr id="36" name="CuadroTexto 35">
            <a:extLst>
              <a:ext uri="{FF2B5EF4-FFF2-40B4-BE49-F238E27FC236}">
                <a16:creationId xmlns:a16="http://schemas.microsoft.com/office/drawing/2014/main" id="{EF020AB4-5841-1477-2763-29991499A1F0}"/>
              </a:ext>
            </a:extLst>
          </p:cNvPr>
          <p:cNvSpPr txBox="1"/>
          <p:nvPr/>
        </p:nvSpPr>
        <p:spPr>
          <a:xfrm>
            <a:off x="8273472" y="4883833"/>
            <a:ext cx="3098859" cy="646331"/>
          </a:xfrm>
          <a:prstGeom prst="rect">
            <a:avLst/>
          </a:prstGeom>
          <a:noFill/>
        </p:spPr>
        <p:txBody>
          <a:bodyPr wrap="square" rtlCol="0">
            <a:spAutoFit/>
          </a:bodyPr>
          <a:lstStyle/>
          <a:p>
            <a:r>
              <a:rPr lang="es-ES" dirty="0"/>
              <a:t>La reserva se almacena en la tabla </a:t>
            </a:r>
            <a:r>
              <a:rPr lang="es-ES" dirty="0" err="1"/>
              <a:t>reserva_cancelada</a:t>
            </a:r>
            <a:endParaRPr lang="es-ES" dirty="0"/>
          </a:p>
        </p:txBody>
      </p:sp>
    </p:spTree>
    <p:extLst>
      <p:ext uri="{BB962C8B-B14F-4D97-AF65-F5344CB8AC3E}">
        <p14:creationId xmlns:p14="http://schemas.microsoft.com/office/powerpoint/2010/main" val="151053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662150" y="1579255"/>
            <a:ext cx="10710043" cy="646331"/>
          </a:xfrm>
          <a:prstGeom prst="rect">
            <a:avLst/>
          </a:prstGeom>
          <a:noFill/>
        </p:spPr>
        <p:txBody>
          <a:bodyPr wrap="square" rtlCol="0">
            <a:spAutoFit/>
          </a:bodyPr>
          <a:lstStyle/>
          <a:p>
            <a:r>
              <a:rPr lang="es-ES" dirty="0"/>
              <a:t>El cursor muestra el </a:t>
            </a:r>
            <a:r>
              <a:rPr lang="es-ES" b="1" dirty="0"/>
              <a:t>registro de habitaciones liberadas por año</a:t>
            </a:r>
            <a:r>
              <a:rPr lang="es-ES" dirty="0"/>
              <a:t>. La consulta recorre las liberaciones por numero de habitación ordenada en función al año.</a:t>
            </a:r>
          </a:p>
        </p:txBody>
      </p:sp>
      <p:sp>
        <p:nvSpPr>
          <p:cNvPr id="5" name="CuadroTexto 4">
            <a:extLst>
              <a:ext uri="{FF2B5EF4-FFF2-40B4-BE49-F238E27FC236}">
                <a16:creationId xmlns:a16="http://schemas.microsoft.com/office/drawing/2014/main" id="{8AA8867C-4458-FB1C-B190-E0F64FFBD0A9}"/>
              </a:ext>
            </a:extLst>
          </p:cNvPr>
          <p:cNvSpPr txBox="1"/>
          <p:nvPr/>
        </p:nvSpPr>
        <p:spPr>
          <a:xfrm>
            <a:off x="662150" y="2244215"/>
            <a:ext cx="5954549" cy="3970318"/>
          </a:xfrm>
          <a:prstGeom prst="rect">
            <a:avLst/>
          </a:prstGeom>
          <a:noFill/>
        </p:spPr>
        <p:txBody>
          <a:bodyPr wrap="square" rtlCol="0">
            <a:spAutoFit/>
          </a:bodyPr>
          <a:lstStyle/>
          <a:p>
            <a:r>
              <a:rPr lang="es-ES" sz="1400" dirty="0"/>
              <a:t>DO $$ DECLARE</a:t>
            </a:r>
          </a:p>
          <a:p>
            <a:r>
              <a:rPr lang="es-ES" sz="1400" dirty="0"/>
              <a:t>	registro </a:t>
            </a:r>
            <a:r>
              <a:rPr lang="es-ES" sz="1400" dirty="0" err="1"/>
              <a:t>Record</a:t>
            </a:r>
            <a:r>
              <a:rPr lang="es-ES" sz="1400" dirty="0"/>
              <a:t>;	</a:t>
            </a:r>
          </a:p>
          <a:p>
            <a:r>
              <a:rPr lang="es-ES" sz="1400" dirty="0"/>
              <a:t>	</a:t>
            </a:r>
            <a:r>
              <a:rPr lang="es-ES" sz="1400" dirty="0" err="1"/>
              <a:t>cur_habitaciones_liberadas</a:t>
            </a:r>
            <a:r>
              <a:rPr lang="es-ES" sz="1400" dirty="0"/>
              <a:t> CURSOR FOR	</a:t>
            </a:r>
          </a:p>
          <a:p>
            <a:r>
              <a:rPr lang="es-ES" sz="1400" dirty="0"/>
              <a:t>	SELECT 	</a:t>
            </a:r>
          </a:p>
          <a:p>
            <a:r>
              <a:rPr lang="es-ES" sz="1400" dirty="0"/>
              <a:t>	EXTRACT(YEAR FROM </a:t>
            </a:r>
            <a:r>
              <a:rPr lang="es-ES" sz="1400" dirty="0" err="1"/>
              <a:t>fecha_liberacion</a:t>
            </a:r>
            <a:r>
              <a:rPr lang="es-ES" sz="1400" dirty="0"/>
              <a:t>) AS ano,</a:t>
            </a:r>
          </a:p>
          <a:p>
            <a:r>
              <a:rPr lang="es-ES" sz="1400" dirty="0"/>
              <a:t>	</a:t>
            </a:r>
            <a:r>
              <a:rPr lang="es-ES" sz="1400" dirty="0" err="1"/>
              <a:t>habitacion.numero_habitacion</a:t>
            </a:r>
            <a:r>
              <a:rPr lang="es-ES" sz="1400" dirty="0"/>
              <a:t> AS NUMERO_HABITACION	</a:t>
            </a:r>
          </a:p>
          <a:p>
            <a:r>
              <a:rPr lang="es-ES" sz="1400" dirty="0"/>
              <a:t>	FROM </a:t>
            </a:r>
            <a:r>
              <a:rPr lang="es-ES" sz="1400" dirty="0" err="1"/>
              <a:t>habitacion_liberada</a:t>
            </a:r>
            <a:endParaRPr lang="es-ES" sz="1400" dirty="0"/>
          </a:p>
          <a:p>
            <a:r>
              <a:rPr lang="es-ES" sz="1400" dirty="0"/>
              <a:t>	INNER JOIN </a:t>
            </a:r>
            <a:r>
              <a:rPr lang="es-ES" sz="1400" dirty="0" err="1"/>
              <a:t>habitacion</a:t>
            </a:r>
            <a:r>
              <a:rPr lang="es-ES" sz="1400" dirty="0"/>
              <a:t> ON </a:t>
            </a:r>
            <a:r>
              <a:rPr lang="es-ES" sz="1400" dirty="0" err="1"/>
              <a:t>habitacion_liberada.id_habitacion</a:t>
            </a:r>
            <a:r>
              <a:rPr lang="es-ES" sz="1400" dirty="0"/>
              <a:t> = 	</a:t>
            </a:r>
            <a:r>
              <a:rPr lang="es-ES" sz="1400" dirty="0" err="1"/>
              <a:t>habitacion.id_habitacion</a:t>
            </a:r>
            <a:r>
              <a:rPr lang="es-ES" sz="1400" dirty="0"/>
              <a:t>;</a:t>
            </a:r>
          </a:p>
          <a:p>
            <a:r>
              <a:rPr lang="es-ES" sz="1400" dirty="0"/>
              <a:t>BEGIN</a:t>
            </a:r>
          </a:p>
          <a:p>
            <a:r>
              <a:rPr lang="es-ES" sz="1400" dirty="0"/>
              <a:t>	FOR registro IN </a:t>
            </a:r>
            <a:r>
              <a:rPr lang="es-ES" sz="1400" dirty="0" err="1"/>
              <a:t>cur_habitaciones_liberadas</a:t>
            </a:r>
            <a:r>
              <a:rPr lang="es-ES" sz="1400" dirty="0"/>
              <a:t> LOOP</a:t>
            </a:r>
          </a:p>
          <a:p>
            <a:r>
              <a:rPr lang="es-ES" sz="1400" dirty="0"/>
              <a:t>		RAISE NOTICE 'año: %, </a:t>
            </a:r>
            <a:r>
              <a:rPr lang="es-ES" sz="1400" dirty="0" err="1"/>
              <a:t>numero_habitacion</a:t>
            </a:r>
            <a:r>
              <a:rPr lang="es-ES" sz="1400" dirty="0"/>
              <a:t>: %',</a:t>
            </a:r>
          </a:p>
          <a:p>
            <a:r>
              <a:rPr lang="es-ES" sz="1400" dirty="0"/>
              <a:t>			</a:t>
            </a:r>
            <a:r>
              <a:rPr lang="es-ES" sz="1400" dirty="0" err="1"/>
              <a:t>registro.ano</a:t>
            </a:r>
            <a:r>
              <a:rPr lang="es-ES" sz="1400" dirty="0"/>
              <a:t>,</a:t>
            </a:r>
          </a:p>
          <a:p>
            <a:r>
              <a:rPr lang="es-ES" sz="1400" dirty="0"/>
              <a:t>			</a:t>
            </a:r>
            <a:r>
              <a:rPr lang="es-ES" sz="1400" dirty="0" err="1"/>
              <a:t>registro.NUMERO_HABITACION</a:t>
            </a:r>
            <a:r>
              <a:rPr lang="es-ES" sz="1400" dirty="0"/>
              <a:t>;				</a:t>
            </a:r>
          </a:p>
          <a:p>
            <a:r>
              <a:rPr lang="es-ES" sz="1400" dirty="0"/>
              <a:t>	END LOOP;	</a:t>
            </a:r>
          </a:p>
          <a:p>
            <a:r>
              <a:rPr lang="es-ES" sz="1400" dirty="0"/>
              <a:t>END $$</a:t>
            </a:r>
          </a:p>
          <a:p>
            <a:r>
              <a:rPr lang="es-ES" sz="1400" dirty="0"/>
              <a:t>LANGUAGE '</a:t>
            </a:r>
            <a:r>
              <a:rPr lang="es-ES" sz="1400" dirty="0" err="1"/>
              <a:t>plpgsql</a:t>
            </a:r>
            <a:r>
              <a:rPr lang="es-ES" sz="1400" dirty="0"/>
              <a:t>';</a:t>
            </a:r>
          </a:p>
        </p:txBody>
      </p:sp>
      <p:pic>
        <p:nvPicPr>
          <p:cNvPr id="7" name="Imagen 6">
            <a:extLst>
              <a:ext uri="{FF2B5EF4-FFF2-40B4-BE49-F238E27FC236}">
                <a16:creationId xmlns:a16="http://schemas.microsoft.com/office/drawing/2014/main" id="{48ED8944-F90D-C4AD-22F2-35D96F6C5373}"/>
              </a:ext>
            </a:extLst>
          </p:cNvPr>
          <p:cNvPicPr>
            <a:picLocks noChangeAspect="1"/>
          </p:cNvPicPr>
          <p:nvPr/>
        </p:nvPicPr>
        <p:blipFill>
          <a:blip r:embed="rId3"/>
          <a:stretch>
            <a:fillRect/>
          </a:stretch>
        </p:blipFill>
        <p:spPr>
          <a:xfrm>
            <a:off x="7037713" y="3017698"/>
            <a:ext cx="4334480" cy="1991003"/>
          </a:xfrm>
          <a:prstGeom prst="rect">
            <a:avLst/>
          </a:prstGeom>
          <a:ln>
            <a:solidFill>
              <a:schemeClr val="tx1"/>
            </a:solidFill>
          </a:ln>
        </p:spPr>
      </p:pic>
    </p:spTree>
    <p:extLst>
      <p:ext uri="{BB962C8B-B14F-4D97-AF65-F5344CB8AC3E}">
        <p14:creationId xmlns:p14="http://schemas.microsoft.com/office/powerpoint/2010/main" val="84297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662150" y="1579255"/>
            <a:ext cx="10065553" cy="671915"/>
          </a:xfrm>
          <a:prstGeom prst="rect">
            <a:avLst/>
          </a:prstGeom>
          <a:noFill/>
        </p:spPr>
        <p:txBody>
          <a:bodyPr wrap="square" rtlCol="0">
            <a:spAutoFit/>
          </a:bodyPr>
          <a:lstStyle/>
          <a:p>
            <a:pPr algn="just">
              <a:lnSpc>
                <a:spcPct val="107000"/>
              </a:lnSpc>
              <a:spcAft>
                <a:spcPts val="800"/>
              </a:spcAft>
            </a:pPr>
            <a:r>
              <a:rPr lang="es-ES" sz="1800" dirty="0">
                <a:effectLst/>
                <a:ea typeface="Calibri" panose="020F0502020204030204" pitchFamily="34" charset="0"/>
                <a:cs typeface="Times New Roman" panose="02020603050405020304" pitchFamily="18" charset="0"/>
              </a:rPr>
              <a:t>El procedimiento almacenado muestra las reservas al año por cliente en función del nombre y apellido que se ingresen como parámetros.</a:t>
            </a:r>
          </a:p>
        </p:txBody>
      </p:sp>
      <p:sp>
        <p:nvSpPr>
          <p:cNvPr id="5" name="CuadroTexto 4">
            <a:extLst>
              <a:ext uri="{FF2B5EF4-FFF2-40B4-BE49-F238E27FC236}">
                <a16:creationId xmlns:a16="http://schemas.microsoft.com/office/drawing/2014/main" id="{6ADE488F-DA76-9F74-2BC8-2D634E2664CB}"/>
              </a:ext>
            </a:extLst>
          </p:cNvPr>
          <p:cNvSpPr txBox="1"/>
          <p:nvPr/>
        </p:nvSpPr>
        <p:spPr>
          <a:xfrm>
            <a:off x="484350" y="2442122"/>
            <a:ext cx="6132349" cy="4002634"/>
          </a:xfrm>
          <a:prstGeom prst="rect">
            <a:avLst/>
          </a:prstGeom>
          <a:noFill/>
        </p:spPr>
        <p:txBody>
          <a:bodyPr wrap="square" rtlCol="0">
            <a:spAutoFit/>
          </a:bodyPr>
          <a:lstStyle/>
          <a:p>
            <a:pPr>
              <a:lnSpc>
                <a:spcPct val="107000"/>
              </a:lnSpc>
              <a:spcAft>
                <a:spcPts val="800"/>
              </a:spcAft>
            </a:pPr>
            <a:r>
              <a:rPr lang="es-ES" sz="1300" dirty="0">
                <a:effectLst/>
                <a:ea typeface="Calibri" panose="020F0502020204030204" pitchFamily="34" charset="0"/>
                <a:cs typeface="Times New Roman" panose="02020603050405020304" pitchFamily="18" charset="0"/>
              </a:rPr>
              <a:t>CREATE FUNCTION RESERVAS_ANUALES(nombre </a:t>
            </a:r>
            <a:r>
              <a:rPr lang="es-ES" sz="1300" dirty="0" err="1">
                <a:effectLst/>
                <a:ea typeface="Calibri" panose="020F0502020204030204" pitchFamily="34" charset="0"/>
                <a:cs typeface="Times New Roman" panose="02020603050405020304" pitchFamily="18" charset="0"/>
              </a:rPr>
              <a:t>varchar</a:t>
            </a:r>
            <a:r>
              <a:rPr lang="es-ES" sz="1300" dirty="0">
                <a:effectLst/>
                <a:ea typeface="Calibri" panose="020F0502020204030204" pitchFamily="34" charset="0"/>
                <a:cs typeface="Times New Roman" panose="02020603050405020304" pitchFamily="18" charset="0"/>
              </a:rPr>
              <a:t>, apellido </a:t>
            </a:r>
            <a:r>
              <a:rPr lang="es-ES" sz="1300" dirty="0" err="1">
                <a:effectLst/>
                <a:ea typeface="Calibri" panose="020F0502020204030204" pitchFamily="34" charset="0"/>
                <a:cs typeface="Times New Roman" panose="02020603050405020304" pitchFamily="18" charset="0"/>
              </a:rPr>
              <a:t>varchar</a:t>
            </a:r>
            <a:r>
              <a:rPr lang="es-ES" sz="1300" dirty="0">
                <a:effectLst/>
                <a:ea typeface="Calibri" panose="020F0502020204030204" pitchFamily="34" charset="0"/>
                <a:cs typeface="Times New Roman" panose="02020603050405020304" pitchFamily="18" charset="0"/>
              </a:rPr>
              <a:t>) </a:t>
            </a:r>
          </a:p>
          <a:p>
            <a:pPr>
              <a:lnSpc>
                <a:spcPct val="107000"/>
              </a:lnSpc>
              <a:spcAft>
                <a:spcPts val="800"/>
              </a:spcAft>
            </a:pPr>
            <a:r>
              <a:rPr lang="es-ES" sz="1300" dirty="0">
                <a:effectLst/>
                <a:ea typeface="Calibri" panose="020F0502020204030204" pitchFamily="34" charset="0"/>
                <a:cs typeface="Times New Roman" panose="02020603050405020304" pitchFamily="18" charset="0"/>
              </a:rPr>
              <a:t>RETURNS TABLE(nombre </a:t>
            </a:r>
            <a:r>
              <a:rPr lang="es-ES" sz="1300" dirty="0" err="1">
                <a:effectLst/>
                <a:ea typeface="Calibri" panose="020F0502020204030204" pitchFamily="34" charset="0"/>
                <a:cs typeface="Times New Roman" panose="02020603050405020304" pitchFamily="18" charset="0"/>
              </a:rPr>
              <a:t>varchar</a:t>
            </a:r>
            <a:r>
              <a:rPr lang="es-ES" sz="1300" dirty="0">
                <a:effectLst/>
                <a:ea typeface="Calibri" panose="020F0502020204030204" pitchFamily="34" charset="0"/>
                <a:cs typeface="Times New Roman" panose="02020603050405020304" pitchFamily="18" charset="0"/>
              </a:rPr>
              <a:t>, apellido </a:t>
            </a:r>
            <a:r>
              <a:rPr lang="es-ES" sz="1300" dirty="0" err="1">
                <a:effectLst/>
                <a:ea typeface="Calibri" panose="020F0502020204030204" pitchFamily="34" charset="0"/>
                <a:cs typeface="Times New Roman" panose="02020603050405020304" pitchFamily="18" charset="0"/>
              </a:rPr>
              <a:t>varchar</a:t>
            </a:r>
            <a:r>
              <a:rPr lang="es-ES" sz="1300" dirty="0">
                <a:effectLst/>
                <a:ea typeface="Calibri" panose="020F0502020204030204" pitchFamily="34" charset="0"/>
                <a:cs typeface="Times New Roman" panose="02020603050405020304" pitchFamily="18" charset="0"/>
              </a:rPr>
              <a:t>, reservas </a:t>
            </a:r>
            <a:r>
              <a:rPr lang="es-ES" sz="1300" dirty="0" err="1">
                <a:effectLst/>
                <a:ea typeface="Calibri" panose="020F0502020204030204" pitchFamily="34" charset="0"/>
                <a:cs typeface="Times New Roman" panose="02020603050405020304" pitchFamily="18" charset="0"/>
              </a:rPr>
              <a:t>bigint</a:t>
            </a:r>
            <a:r>
              <a:rPr lang="es-ES" sz="1300" dirty="0">
                <a:effectLst/>
                <a:ea typeface="Calibri" panose="020F0502020204030204" pitchFamily="34" charset="0"/>
                <a:cs typeface="Times New Roman" panose="02020603050405020304" pitchFamily="18" charset="0"/>
              </a:rPr>
              <a:t>, ingresos decimal, ano </a:t>
            </a:r>
            <a:r>
              <a:rPr lang="es-ES" sz="1300" dirty="0" err="1">
                <a:effectLst/>
                <a:ea typeface="Calibri" panose="020F0502020204030204" pitchFamily="34" charset="0"/>
                <a:cs typeface="Times New Roman" panose="02020603050405020304" pitchFamily="18" charset="0"/>
              </a:rPr>
              <a:t>double</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precision</a:t>
            </a:r>
            <a:r>
              <a:rPr lang="es-ES" sz="13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300" dirty="0">
                <a:effectLst/>
                <a:ea typeface="Calibri" panose="020F0502020204030204" pitchFamily="34" charset="0"/>
                <a:cs typeface="Times New Roman" panose="02020603050405020304" pitchFamily="18" charset="0"/>
              </a:rPr>
              <a:t>AS $$</a:t>
            </a:r>
          </a:p>
          <a:p>
            <a:pPr>
              <a:lnSpc>
                <a:spcPct val="107000"/>
              </a:lnSpc>
              <a:spcAft>
                <a:spcPts val="800"/>
              </a:spcAft>
            </a:pPr>
            <a:r>
              <a:rPr lang="es-ES" sz="1300" dirty="0">
                <a:effectLst/>
                <a:ea typeface="Calibri" panose="020F0502020204030204" pitchFamily="34" charset="0"/>
                <a:cs typeface="Times New Roman" panose="02020603050405020304" pitchFamily="18" charset="0"/>
              </a:rPr>
              <a:t>	SELECT </a:t>
            </a:r>
            <a:r>
              <a:rPr lang="es-ES" sz="1300" dirty="0" err="1">
                <a:effectLst/>
                <a:ea typeface="Calibri" panose="020F0502020204030204" pitchFamily="34" charset="0"/>
                <a:cs typeface="Times New Roman" panose="02020603050405020304" pitchFamily="18" charset="0"/>
              </a:rPr>
              <a:t>cliente.nombre_cliente</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cliente.apellido_cliente</a:t>
            </a:r>
            <a:r>
              <a:rPr lang="es-ES" sz="1300" dirty="0">
                <a:effectLst/>
                <a:ea typeface="Calibri" panose="020F0502020204030204" pitchFamily="34" charset="0"/>
                <a:cs typeface="Times New Roman" panose="02020603050405020304" pitchFamily="18" charset="0"/>
              </a:rPr>
              <a:t>, 	COUNT(</a:t>
            </a:r>
            <a:r>
              <a:rPr lang="es-ES" sz="1300" dirty="0" err="1">
                <a:effectLst/>
                <a:ea typeface="Calibri" panose="020F0502020204030204" pitchFamily="34" charset="0"/>
                <a:cs typeface="Times New Roman" panose="02020603050405020304" pitchFamily="18" charset="0"/>
              </a:rPr>
              <a:t>reserva.id_reserva</a:t>
            </a:r>
            <a:r>
              <a:rPr lang="es-ES" sz="1300" dirty="0">
                <a:effectLst/>
                <a:ea typeface="Calibri" panose="020F0502020204030204" pitchFamily="34" charset="0"/>
                <a:cs typeface="Times New Roman" panose="02020603050405020304" pitchFamily="18" charset="0"/>
              </a:rPr>
              <a:t>) as reservas, </a:t>
            </a:r>
          </a:p>
          <a:p>
            <a:pPr>
              <a:lnSpc>
                <a:spcPct val="107000"/>
              </a:lnSpc>
              <a:spcAft>
                <a:spcPts val="800"/>
              </a:spcAft>
            </a:pPr>
            <a:r>
              <a:rPr lang="es-ES" sz="1300" dirty="0">
                <a:effectLst/>
                <a:ea typeface="Calibri" panose="020F0502020204030204" pitchFamily="34" charset="0"/>
                <a:cs typeface="Times New Roman" panose="02020603050405020304" pitchFamily="18" charset="0"/>
              </a:rPr>
              <a:t>	SUM(</a:t>
            </a:r>
            <a:r>
              <a:rPr lang="es-ES" sz="1300" dirty="0" err="1">
                <a:effectLst/>
                <a:ea typeface="Calibri" panose="020F0502020204030204" pitchFamily="34" charset="0"/>
                <a:cs typeface="Times New Roman" panose="02020603050405020304" pitchFamily="18" charset="0"/>
              </a:rPr>
              <a:t>pago.total_pago</a:t>
            </a:r>
            <a:r>
              <a:rPr lang="es-ES" sz="1300" dirty="0">
                <a:effectLst/>
                <a:ea typeface="Calibri" panose="020F0502020204030204" pitchFamily="34" charset="0"/>
                <a:cs typeface="Times New Roman" panose="02020603050405020304" pitchFamily="18" charset="0"/>
              </a:rPr>
              <a:t>) AS ingresos, </a:t>
            </a:r>
            <a:r>
              <a:rPr lang="es-ES" sz="1300" dirty="0" err="1">
                <a:effectLst/>
                <a:ea typeface="Calibri" panose="020F0502020204030204" pitchFamily="34" charset="0"/>
                <a:cs typeface="Times New Roman" panose="02020603050405020304" pitchFamily="18" charset="0"/>
              </a:rPr>
              <a:t>extract</a:t>
            </a:r>
            <a:r>
              <a:rPr lang="es-ES" sz="1300" dirty="0">
                <a:effectLst/>
                <a:ea typeface="Calibri" panose="020F0502020204030204" pitchFamily="34" charset="0"/>
                <a:cs typeface="Times New Roman" panose="02020603050405020304" pitchFamily="18" charset="0"/>
              </a:rPr>
              <a:t>(</a:t>
            </a:r>
            <a:r>
              <a:rPr lang="es-ES" sz="1300" dirty="0" err="1">
                <a:effectLst/>
                <a:ea typeface="Calibri" panose="020F0502020204030204" pitchFamily="34" charset="0"/>
                <a:cs typeface="Times New Roman" panose="02020603050405020304" pitchFamily="18" charset="0"/>
              </a:rPr>
              <a:t>year</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from</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fecha_reserva</a:t>
            </a:r>
            <a:r>
              <a:rPr lang="es-ES" sz="1300" dirty="0">
                <a:effectLst/>
                <a:ea typeface="Calibri" panose="020F0502020204030204" pitchFamily="34" charset="0"/>
                <a:cs typeface="Times New Roman" panose="02020603050405020304" pitchFamily="18" charset="0"/>
              </a:rPr>
              <a:t>) 	as ano FROM reserva</a:t>
            </a:r>
          </a:p>
          <a:p>
            <a:pPr>
              <a:lnSpc>
                <a:spcPct val="107000"/>
              </a:lnSpc>
              <a:spcAft>
                <a:spcPts val="800"/>
              </a:spcAft>
            </a:pPr>
            <a:r>
              <a:rPr lang="es-ES" sz="1300" dirty="0">
                <a:effectLst/>
                <a:ea typeface="Calibri" panose="020F0502020204030204" pitchFamily="34" charset="0"/>
                <a:cs typeface="Times New Roman" panose="02020603050405020304" pitchFamily="18" charset="0"/>
              </a:rPr>
              <a:t>	INNER JOIN cliente </a:t>
            </a:r>
            <a:r>
              <a:rPr lang="es-ES" sz="1300" dirty="0" err="1">
                <a:effectLst/>
                <a:ea typeface="Calibri" panose="020F0502020204030204" pitchFamily="34" charset="0"/>
                <a:cs typeface="Times New Roman" panose="02020603050405020304" pitchFamily="18" charset="0"/>
              </a:rPr>
              <a:t>on</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reserva.id_cliente</a:t>
            </a:r>
            <a:r>
              <a:rPr lang="es-ES" sz="1300" dirty="0">
                <a:effectLst/>
                <a:ea typeface="Calibri" panose="020F0502020204030204" pitchFamily="34" charset="0"/>
                <a:cs typeface="Times New Roman" panose="02020603050405020304" pitchFamily="18" charset="0"/>
              </a:rPr>
              <a:t> = </a:t>
            </a:r>
            <a:r>
              <a:rPr lang="es-ES" sz="1300" dirty="0" err="1">
                <a:effectLst/>
                <a:ea typeface="Calibri" panose="020F0502020204030204" pitchFamily="34" charset="0"/>
                <a:cs typeface="Times New Roman" panose="02020603050405020304" pitchFamily="18" charset="0"/>
              </a:rPr>
              <a:t>cliente.id_cliente</a:t>
            </a:r>
            <a:endParaRPr lang="es-ES" sz="13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300" dirty="0">
                <a:effectLst/>
                <a:ea typeface="Calibri" panose="020F0502020204030204" pitchFamily="34" charset="0"/>
                <a:cs typeface="Times New Roman" panose="02020603050405020304" pitchFamily="18" charset="0"/>
              </a:rPr>
              <a:t>	INNER JOIN pago </a:t>
            </a:r>
            <a:r>
              <a:rPr lang="es-ES" sz="1300" dirty="0" err="1">
                <a:effectLst/>
                <a:ea typeface="Calibri" panose="020F0502020204030204" pitchFamily="34" charset="0"/>
                <a:cs typeface="Times New Roman" panose="02020603050405020304" pitchFamily="18" charset="0"/>
              </a:rPr>
              <a:t>on</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reserva.id_reserva</a:t>
            </a:r>
            <a:r>
              <a:rPr lang="es-ES" sz="1300" dirty="0">
                <a:effectLst/>
                <a:ea typeface="Calibri" panose="020F0502020204030204" pitchFamily="34" charset="0"/>
                <a:cs typeface="Times New Roman" panose="02020603050405020304" pitchFamily="18" charset="0"/>
              </a:rPr>
              <a:t> = </a:t>
            </a:r>
            <a:r>
              <a:rPr lang="es-ES" sz="1300" dirty="0" err="1">
                <a:effectLst/>
                <a:ea typeface="Calibri" panose="020F0502020204030204" pitchFamily="34" charset="0"/>
                <a:cs typeface="Times New Roman" panose="02020603050405020304" pitchFamily="18" charset="0"/>
              </a:rPr>
              <a:t>pago.id_reserva</a:t>
            </a:r>
            <a:endParaRPr lang="es-ES" sz="13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300" dirty="0">
                <a:effectLst/>
                <a:ea typeface="Calibri" panose="020F0502020204030204" pitchFamily="34" charset="0"/>
                <a:cs typeface="Times New Roman" panose="02020603050405020304" pitchFamily="18" charset="0"/>
              </a:rPr>
              <a:t>	WHERE </a:t>
            </a:r>
            <a:r>
              <a:rPr lang="es-ES" sz="1300" dirty="0" err="1">
                <a:effectLst/>
                <a:ea typeface="Calibri" panose="020F0502020204030204" pitchFamily="34" charset="0"/>
                <a:cs typeface="Times New Roman" panose="02020603050405020304" pitchFamily="18" charset="0"/>
              </a:rPr>
              <a:t>cliente.nombre_cliente</a:t>
            </a:r>
            <a:r>
              <a:rPr lang="es-ES" sz="1300" dirty="0">
                <a:effectLst/>
                <a:ea typeface="Calibri" panose="020F0502020204030204" pitchFamily="34" charset="0"/>
                <a:cs typeface="Times New Roman" panose="02020603050405020304" pitchFamily="18" charset="0"/>
              </a:rPr>
              <a:t> = nombre AND 	</a:t>
            </a:r>
            <a:r>
              <a:rPr lang="es-ES" sz="1300" dirty="0" err="1">
                <a:effectLst/>
                <a:ea typeface="Calibri" panose="020F0502020204030204" pitchFamily="34" charset="0"/>
                <a:cs typeface="Times New Roman" panose="02020603050405020304" pitchFamily="18" charset="0"/>
              </a:rPr>
              <a:t>cliente.apellido_cliente</a:t>
            </a:r>
            <a:r>
              <a:rPr lang="es-ES" sz="1300" dirty="0">
                <a:effectLst/>
                <a:ea typeface="Calibri" panose="020F0502020204030204" pitchFamily="34" charset="0"/>
                <a:cs typeface="Times New Roman" panose="02020603050405020304" pitchFamily="18" charset="0"/>
              </a:rPr>
              <a:t> = apellido</a:t>
            </a:r>
          </a:p>
          <a:p>
            <a:pPr>
              <a:lnSpc>
                <a:spcPct val="107000"/>
              </a:lnSpc>
              <a:spcAft>
                <a:spcPts val="800"/>
              </a:spcAft>
            </a:pPr>
            <a:r>
              <a:rPr lang="es-ES" sz="1300" dirty="0">
                <a:effectLst/>
                <a:ea typeface="Calibri" panose="020F0502020204030204" pitchFamily="34" charset="0"/>
                <a:cs typeface="Times New Roman" panose="02020603050405020304" pitchFamily="18" charset="0"/>
              </a:rPr>
              <a:t>	GROUP BY ano, </a:t>
            </a:r>
            <a:r>
              <a:rPr lang="es-ES" sz="1300" dirty="0" err="1">
                <a:effectLst/>
                <a:ea typeface="Calibri" panose="020F0502020204030204" pitchFamily="34" charset="0"/>
                <a:cs typeface="Times New Roman" panose="02020603050405020304" pitchFamily="18" charset="0"/>
              </a:rPr>
              <a:t>cliente.nombre_cliente</a:t>
            </a:r>
            <a:r>
              <a:rPr lang="es-ES" sz="1300" dirty="0">
                <a:effectLst/>
                <a:ea typeface="Calibri" panose="020F0502020204030204" pitchFamily="34" charset="0"/>
                <a:cs typeface="Times New Roman" panose="02020603050405020304" pitchFamily="18" charset="0"/>
              </a:rPr>
              <a:t>, </a:t>
            </a:r>
            <a:r>
              <a:rPr lang="es-ES" sz="1300" dirty="0" err="1">
                <a:effectLst/>
                <a:ea typeface="Calibri" panose="020F0502020204030204" pitchFamily="34" charset="0"/>
                <a:cs typeface="Times New Roman" panose="02020603050405020304" pitchFamily="18" charset="0"/>
              </a:rPr>
              <a:t>cliente.apellido_cliente</a:t>
            </a:r>
            <a:endParaRPr lang="es-ES" sz="13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300" dirty="0">
                <a:effectLst/>
                <a:ea typeface="Calibri" panose="020F0502020204030204" pitchFamily="34" charset="0"/>
                <a:cs typeface="Times New Roman" panose="02020603050405020304" pitchFamily="18" charset="0"/>
              </a:rPr>
              <a:t>$$ LANGUAGE SQL</a:t>
            </a:r>
          </a:p>
        </p:txBody>
      </p:sp>
      <p:pic>
        <p:nvPicPr>
          <p:cNvPr id="7" name="Imagen 6">
            <a:extLst>
              <a:ext uri="{FF2B5EF4-FFF2-40B4-BE49-F238E27FC236}">
                <a16:creationId xmlns:a16="http://schemas.microsoft.com/office/drawing/2014/main" id="{D21385D6-8429-6C28-92AE-7FB12ADB6235}"/>
              </a:ext>
            </a:extLst>
          </p:cNvPr>
          <p:cNvPicPr>
            <a:picLocks noChangeAspect="1"/>
          </p:cNvPicPr>
          <p:nvPr/>
        </p:nvPicPr>
        <p:blipFill>
          <a:blip r:embed="rId3"/>
          <a:stretch>
            <a:fillRect/>
          </a:stretch>
        </p:blipFill>
        <p:spPr>
          <a:xfrm>
            <a:off x="6762770" y="4156126"/>
            <a:ext cx="4944880" cy="744836"/>
          </a:xfrm>
          <a:prstGeom prst="rect">
            <a:avLst/>
          </a:prstGeom>
          <a:ln>
            <a:solidFill>
              <a:schemeClr val="tx1"/>
            </a:solidFill>
          </a:ln>
        </p:spPr>
      </p:pic>
      <p:sp>
        <p:nvSpPr>
          <p:cNvPr id="9" name="CuadroTexto 8">
            <a:extLst>
              <a:ext uri="{FF2B5EF4-FFF2-40B4-BE49-F238E27FC236}">
                <a16:creationId xmlns:a16="http://schemas.microsoft.com/office/drawing/2014/main" id="{F02852AE-EEB1-2206-D963-8233BB866F36}"/>
              </a:ext>
            </a:extLst>
          </p:cNvPr>
          <p:cNvSpPr txBox="1"/>
          <p:nvPr/>
        </p:nvSpPr>
        <p:spPr>
          <a:xfrm>
            <a:off x="6982547" y="3429000"/>
            <a:ext cx="4505325" cy="646331"/>
          </a:xfrm>
          <a:prstGeom prst="rect">
            <a:avLst/>
          </a:prstGeom>
          <a:noFill/>
        </p:spPr>
        <p:txBody>
          <a:bodyPr wrap="square">
            <a:spAutoFit/>
          </a:bodyPr>
          <a:lstStyle/>
          <a:p>
            <a:r>
              <a:rPr lang="es-EC" dirty="0">
                <a:solidFill>
                  <a:srgbClr val="7030A0"/>
                </a:solidFill>
              </a:rPr>
              <a:t>SELECT</a:t>
            </a:r>
            <a:r>
              <a:rPr lang="es-EC" dirty="0"/>
              <a:t> </a:t>
            </a:r>
            <a:r>
              <a:rPr lang="es-EC" dirty="0" err="1"/>
              <a:t>nombre,apellido,reservas,ingresos,ano</a:t>
            </a:r>
            <a:r>
              <a:rPr lang="es-EC" dirty="0"/>
              <a:t> </a:t>
            </a:r>
            <a:r>
              <a:rPr lang="es-EC" dirty="0">
                <a:solidFill>
                  <a:srgbClr val="7030A0"/>
                </a:solidFill>
              </a:rPr>
              <a:t>FROM</a:t>
            </a:r>
            <a:r>
              <a:rPr lang="es-EC" dirty="0"/>
              <a:t> </a:t>
            </a:r>
            <a:r>
              <a:rPr lang="es-EC" dirty="0" err="1">
                <a:solidFill>
                  <a:srgbClr val="00B0F0"/>
                </a:solidFill>
              </a:rPr>
              <a:t>reservas_anuales</a:t>
            </a:r>
            <a:r>
              <a:rPr lang="es-EC" dirty="0"/>
              <a:t>(</a:t>
            </a:r>
            <a:r>
              <a:rPr lang="es-EC" dirty="0">
                <a:solidFill>
                  <a:schemeClr val="accent4"/>
                </a:solidFill>
              </a:rPr>
              <a:t>'CARLOS'</a:t>
            </a:r>
            <a:r>
              <a:rPr lang="es-EC" dirty="0"/>
              <a:t>,</a:t>
            </a:r>
            <a:r>
              <a:rPr lang="es-EC" dirty="0">
                <a:solidFill>
                  <a:schemeClr val="accent4"/>
                </a:solidFill>
              </a:rPr>
              <a:t>'CHAVEZ'</a:t>
            </a:r>
            <a:r>
              <a:rPr lang="es-EC" dirty="0"/>
              <a:t>) </a:t>
            </a:r>
          </a:p>
        </p:txBody>
      </p:sp>
    </p:spTree>
    <p:extLst>
      <p:ext uri="{BB962C8B-B14F-4D97-AF65-F5344CB8AC3E}">
        <p14:creationId xmlns:p14="http://schemas.microsoft.com/office/powerpoint/2010/main" val="40888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662150" y="1787937"/>
            <a:ext cx="7567449" cy="374077"/>
          </a:xfrm>
          <a:prstGeom prst="rect">
            <a:avLst/>
          </a:prstGeom>
          <a:noFill/>
        </p:spPr>
        <p:txBody>
          <a:bodyPr wrap="square" rtlCol="0">
            <a:spAutoFit/>
          </a:bodyPr>
          <a:lstStyle/>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En el reporte se muestra </a:t>
            </a:r>
            <a:r>
              <a:rPr lang="es-ES" b="1" dirty="0">
                <a:latin typeface="Calibri" panose="020F0502020204030204" pitchFamily="34" charset="0"/>
                <a:ea typeface="Calibri" panose="020F0502020204030204" pitchFamily="34" charset="0"/>
                <a:cs typeface="Times New Roman" panose="02020603050405020304" pitchFamily="18" charset="0"/>
              </a:rPr>
              <a:t>el histórico de reservas e ingresos anuales </a:t>
            </a:r>
            <a:r>
              <a:rPr lang="es-ES" dirty="0">
                <a:latin typeface="Calibri" panose="020F0502020204030204" pitchFamily="34" charset="0"/>
                <a:ea typeface="Calibri" panose="020F0502020204030204" pitchFamily="34" charset="0"/>
                <a:cs typeface="Times New Roman" panose="02020603050405020304" pitchFamily="18" charset="0"/>
              </a:rPr>
              <a:t>del hotel.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17B91726-4B1B-3E5F-C7BD-0D845F260574}"/>
              </a:ext>
            </a:extLst>
          </p:cNvPr>
          <p:cNvSpPr txBox="1"/>
          <p:nvPr/>
        </p:nvSpPr>
        <p:spPr>
          <a:xfrm>
            <a:off x="662150" y="2471554"/>
            <a:ext cx="8130159" cy="1572418"/>
          </a:xfrm>
          <a:prstGeom prst="rect">
            <a:avLst/>
          </a:prstGeom>
          <a:noFill/>
        </p:spPr>
        <p:txBody>
          <a:bodyPr wrap="square" rtlCol="0">
            <a:spAutoFit/>
          </a:bodyPr>
          <a:lstStyle/>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SELECT EXTRACT(</a:t>
            </a:r>
            <a:r>
              <a:rPr lang="es-ES" dirty="0" err="1">
                <a:latin typeface="Calibri" panose="020F0502020204030204" pitchFamily="34" charset="0"/>
                <a:ea typeface="Calibri" panose="020F0502020204030204" pitchFamily="34" charset="0"/>
                <a:cs typeface="Times New Roman" panose="02020603050405020304" pitchFamily="18" charset="0"/>
              </a:rPr>
              <a:t>year</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from</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fecha_pago</a:t>
            </a:r>
            <a:r>
              <a:rPr lang="es-ES" dirty="0">
                <a:latin typeface="Calibri" panose="020F0502020204030204" pitchFamily="34" charset="0"/>
                <a:ea typeface="Calibri" panose="020F0502020204030204" pitchFamily="34" charset="0"/>
                <a:cs typeface="Times New Roman" panose="02020603050405020304" pitchFamily="18" charset="0"/>
              </a:rPr>
              <a:t>) AS ano, SUM(</a:t>
            </a:r>
            <a:r>
              <a:rPr lang="es-ES" dirty="0" err="1">
                <a:latin typeface="Calibri" panose="020F0502020204030204" pitchFamily="34" charset="0"/>
                <a:ea typeface="Calibri" panose="020F0502020204030204" pitchFamily="34" charset="0"/>
                <a:cs typeface="Times New Roman" panose="02020603050405020304" pitchFamily="18" charset="0"/>
              </a:rPr>
              <a:t>pago.total_pago</a:t>
            </a:r>
            <a:r>
              <a:rPr lang="es-ES" dirty="0">
                <a:latin typeface="Calibri" panose="020F0502020204030204" pitchFamily="34" charset="0"/>
                <a:ea typeface="Calibri" panose="020F0502020204030204" pitchFamily="34" charset="0"/>
                <a:cs typeface="Times New Roman" panose="02020603050405020304" pitchFamily="18" charset="0"/>
              </a:rPr>
              <a:t>) AS ingresos, </a:t>
            </a:r>
          </a:p>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COUNT(</a:t>
            </a:r>
            <a:r>
              <a:rPr lang="es-ES" dirty="0" err="1">
                <a:latin typeface="Calibri" panose="020F0502020204030204" pitchFamily="34" charset="0"/>
                <a:ea typeface="Calibri" panose="020F0502020204030204" pitchFamily="34" charset="0"/>
                <a:cs typeface="Times New Roman" panose="02020603050405020304" pitchFamily="18" charset="0"/>
              </a:rPr>
              <a:t>pago.id_reserva</a:t>
            </a:r>
            <a:r>
              <a:rPr lang="es-ES" dirty="0">
                <a:latin typeface="Calibri" panose="020F0502020204030204" pitchFamily="34" charset="0"/>
                <a:ea typeface="Calibri" panose="020F0502020204030204" pitchFamily="34" charset="0"/>
                <a:cs typeface="Times New Roman" panose="02020603050405020304" pitchFamily="18" charset="0"/>
              </a:rPr>
              <a:t>) AS reservas</a:t>
            </a:r>
          </a:p>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FROM pago</a:t>
            </a:r>
          </a:p>
          <a:p>
            <a:pPr>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GROUP BY ano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866AC30D-2B3C-42C6-227D-FB66B804540C}"/>
              </a:ext>
            </a:extLst>
          </p:cNvPr>
          <p:cNvPicPr>
            <a:picLocks noChangeAspect="1"/>
          </p:cNvPicPr>
          <p:nvPr/>
        </p:nvPicPr>
        <p:blipFill>
          <a:blip r:embed="rId3"/>
          <a:stretch>
            <a:fillRect/>
          </a:stretch>
        </p:blipFill>
        <p:spPr>
          <a:xfrm>
            <a:off x="4924660" y="4031474"/>
            <a:ext cx="6156438" cy="1730541"/>
          </a:xfrm>
          <a:prstGeom prst="rect">
            <a:avLst/>
          </a:prstGeom>
          <a:ln>
            <a:solidFill>
              <a:schemeClr val="tx1"/>
            </a:solidFill>
          </a:ln>
        </p:spPr>
      </p:pic>
    </p:spTree>
    <p:extLst>
      <p:ext uri="{BB962C8B-B14F-4D97-AF65-F5344CB8AC3E}">
        <p14:creationId xmlns:p14="http://schemas.microsoft.com/office/powerpoint/2010/main" val="238867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7B8D387F-3B13-8381-636D-AEC4DED44496}"/>
              </a:ext>
            </a:extLst>
          </p:cNvPr>
          <p:cNvPicPr>
            <a:picLocks noChangeAspect="1"/>
          </p:cNvPicPr>
          <p:nvPr/>
        </p:nvPicPr>
        <p:blipFill>
          <a:blip r:embed="rId3"/>
          <a:stretch>
            <a:fillRect/>
          </a:stretch>
        </p:blipFill>
        <p:spPr>
          <a:xfrm>
            <a:off x="6547452" y="1566370"/>
            <a:ext cx="4667901" cy="4963218"/>
          </a:xfrm>
          <a:prstGeom prst="rect">
            <a:avLst/>
          </a:prstGeom>
        </p:spPr>
      </p:pic>
      <p:pic>
        <p:nvPicPr>
          <p:cNvPr id="13" name="Imagen 12">
            <a:extLst>
              <a:ext uri="{FF2B5EF4-FFF2-40B4-BE49-F238E27FC236}">
                <a16:creationId xmlns:a16="http://schemas.microsoft.com/office/drawing/2014/main" id="{B0B4D3D1-B467-0088-613B-B5CF16D7D48E}"/>
              </a:ext>
            </a:extLst>
          </p:cNvPr>
          <p:cNvPicPr>
            <a:picLocks noChangeAspect="1"/>
          </p:cNvPicPr>
          <p:nvPr/>
        </p:nvPicPr>
        <p:blipFill>
          <a:blip r:embed="rId4"/>
          <a:stretch>
            <a:fillRect/>
          </a:stretch>
        </p:blipFill>
        <p:spPr>
          <a:xfrm>
            <a:off x="1106662" y="1615119"/>
            <a:ext cx="4537887" cy="4865719"/>
          </a:xfrm>
          <a:prstGeom prst="rect">
            <a:avLst/>
          </a:prstGeom>
          <a:ln>
            <a:solidFill>
              <a:schemeClr val="tx1"/>
            </a:solidFill>
          </a:ln>
        </p:spPr>
      </p:pic>
    </p:spTree>
    <p:extLst>
      <p:ext uri="{BB962C8B-B14F-4D97-AF65-F5344CB8AC3E}">
        <p14:creationId xmlns:p14="http://schemas.microsoft.com/office/powerpoint/2010/main" val="34416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644940" y="2622787"/>
            <a:ext cx="8836572"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https://github.com/CROSO360/PROYECTO_1P_GBDD_CristianBonillla.git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E4F9E9E2-9F47-6EF3-CF75-23ED4C402864}"/>
              </a:ext>
            </a:extLst>
          </p:cNvPr>
          <p:cNvPicPr>
            <a:picLocks noChangeAspect="1"/>
          </p:cNvPicPr>
          <p:nvPr/>
        </p:nvPicPr>
        <p:blipFill>
          <a:blip r:embed="rId4"/>
          <a:stretch>
            <a:fillRect/>
          </a:stretch>
        </p:blipFill>
        <p:spPr>
          <a:xfrm>
            <a:off x="644940" y="3183067"/>
            <a:ext cx="11099068" cy="2532312"/>
          </a:xfrm>
          <a:prstGeom prst="rect">
            <a:avLst/>
          </a:prstGeom>
        </p:spPr>
      </p:pic>
    </p:spTree>
    <p:extLst>
      <p:ext uri="{BB962C8B-B14F-4D97-AF65-F5344CB8AC3E}">
        <p14:creationId xmlns:p14="http://schemas.microsoft.com/office/powerpoint/2010/main" val="111143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41034" y="1952346"/>
            <a:ext cx="10709931" cy="2585323"/>
          </a:xfrm>
          <a:prstGeom prst="rect">
            <a:avLst/>
          </a:prstGeom>
          <a:noFill/>
        </p:spPr>
        <p:txBody>
          <a:bodyPr wrap="square" rtlCol="0">
            <a:spAutoFit/>
          </a:bodyPr>
          <a:lstStyle/>
          <a:p>
            <a:pPr marL="285750" indent="-285750">
              <a:buFont typeface="Arial" panose="020B0604020202020204" pitchFamily="34" charset="0"/>
              <a:buChar char="•"/>
            </a:pPr>
            <a:r>
              <a:rPr lang="es-EC" dirty="0"/>
              <a:t>Realizando este trabajo se han podido reforzar los conocimientos aprendidos en la materia “Análisis y Diseño de Base de Datos”. Al igual que se ponen a prueba los aprendidos en “Gestión de Base de Datos”.</a:t>
            </a:r>
          </a:p>
          <a:p>
            <a:pPr marL="285750" indent="-285750">
              <a:buFont typeface="Arial" panose="020B0604020202020204" pitchFamily="34" charset="0"/>
              <a:buChar char="•"/>
            </a:pPr>
            <a:r>
              <a:rPr lang="es-EC" dirty="0"/>
              <a:t>Gracias a los </a:t>
            </a:r>
            <a:r>
              <a:rPr lang="es-EC" dirty="0" err="1"/>
              <a:t>triggers</a:t>
            </a:r>
            <a:r>
              <a:rPr lang="es-EC" dirty="0"/>
              <a:t>, cursores y procedimientos almacenados podemos automatizar procesos desde la propia base de datos ayudando a la consistencia de las reglas de negocio independientes al software que se maneje.</a:t>
            </a:r>
          </a:p>
          <a:p>
            <a:pPr marL="285750" indent="-285750">
              <a:buFont typeface="Arial" panose="020B0604020202020204" pitchFamily="34" charset="0"/>
              <a:buChar char="•"/>
            </a:pPr>
            <a:r>
              <a:rPr lang="es-EC" dirty="0"/>
              <a:t>Siempre que la base de datos esté bien diseñada, hacer consultas resultará más fácil.</a:t>
            </a:r>
          </a:p>
          <a:p>
            <a:pPr marL="285750" indent="-285750">
              <a:buFont typeface="Arial" panose="020B0604020202020204" pitchFamily="34" charset="0"/>
              <a:buChar char="•"/>
            </a:pPr>
            <a:r>
              <a:rPr lang="es-EC" dirty="0"/>
              <a:t>A criterio personal, se desarrollo una estructura de base de datos robusta sin embargo hay mucho por mejorar.</a:t>
            </a:r>
          </a:p>
          <a:p>
            <a:pPr marL="285750" indent="-285750">
              <a:buFont typeface="Arial" panose="020B0604020202020204" pitchFamily="34" charset="0"/>
              <a:buChar char="•"/>
            </a:pPr>
            <a:r>
              <a:rPr lang="es-EC" dirty="0"/>
              <a:t>La base de datos es el pilar fundamental de todo sistema y si se construye de manera adecuada generará resultados positivos</a:t>
            </a: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 1</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8"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10" action="ppaction://hlinksldjump"/>
              </a:rPr>
              <a:t>Stored</a:t>
            </a:r>
            <a:r>
              <a:rPr lang="es-MX" sz="2400" dirty="0">
                <a:cs typeface="Calibri"/>
                <a:hlinkClick r:id="rId10" action="ppaction://hlinksldjump"/>
              </a:rPr>
              <a:t> </a:t>
            </a:r>
            <a:r>
              <a:rPr lang="es-MX" sz="2400" dirty="0" err="1">
                <a:cs typeface="Calibri"/>
                <a:hlinkClick r:id="rId10" action="ppaction://hlinksldjump"/>
              </a:rPr>
              <a:t>Procedure</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Reporte</a:t>
            </a:r>
            <a:endParaRPr lang="es-MX" sz="2400" dirty="0">
              <a:cs typeface="Calibri"/>
              <a:hlinkClick r:id="rId12"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078313"/>
          </a:xfrm>
          <a:prstGeom prst="rect">
            <a:avLst/>
          </a:prstGeom>
          <a:noFill/>
        </p:spPr>
        <p:txBody>
          <a:bodyPr wrap="square" rtlCol="0">
            <a:spAutoFit/>
          </a:bodyPr>
          <a:lstStyle/>
          <a:p>
            <a:r>
              <a:rPr lang="es-ES" dirty="0"/>
              <a:t>El hotel “SLUMS” solicita un sistema para la gestión y el control de sus procesos. Se debe almacenar la información de las </a:t>
            </a:r>
            <a:r>
              <a:rPr lang="es-ES" b="1" dirty="0"/>
              <a:t>reservas</a:t>
            </a:r>
            <a:r>
              <a:rPr lang="es-ES" dirty="0"/>
              <a:t>, en las cuales se centralizan los procesos del hotel. </a:t>
            </a:r>
          </a:p>
          <a:p>
            <a:r>
              <a:rPr lang="es-ES" dirty="0"/>
              <a:t>En dichas reservas constan </a:t>
            </a:r>
            <a:r>
              <a:rPr lang="es-ES" b="1" dirty="0"/>
              <a:t>paquetes</a:t>
            </a:r>
            <a:r>
              <a:rPr lang="es-ES" dirty="0"/>
              <a:t>, </a:t>
            </a:r>
            <a:r>
              <a:rPr lang="es-ES" b="1" dirty="0"/>
              <a:t>clientes</a:t>
            </a:r>
            <a:r>
              <a:rPr lang="es-ES" dirty="0"/>
              <a:t>, </a:t>
            </a:r>
            <a:r>
              <a:rPr lang="es-ES" b="1" dirty="0"/>
              <a:t>trabajadores</a:t>
            </a:r>
            <a:r>
              <a:rPr lang="es-ES" dirty="0"/>
              <a:t>, número de personas que asistirán, fechas de entrada y salida, observaciones y la </a:t>
            </a:r>
            <a:r>
              <a:rPr lang="es-ES" b="1" dirty="0"/>
              <a:t>calificación del cliente.</a:t>
            </a:r>
          </a:p>
          <a:p>
            <a:r>
              <a:rPr lang="es-ES" dirty="0"/>
              <a:t>Se reservan </a:t>
            </a:r>
            <a:r>
              <a:rPr lang="es-ES" b="1" dirty="0"/>
              <a:t>paquetes</a:t>
            </a:r>
            <a:r>
              <a:rPr lang="es-ES" dirty="0"/>
              <a:t> los cuales contienen uno o mas </a:t>
            </a:r>
            <a:r>
              <a:rPr lang="es-ES" b="1" dirty="0"/>
              <a:t>servicios.</a:t>
            </a:r>
            <a:r>
              <a:rPr lang="es-ES" dirty="0"/>
              <a:t> Existen paquetes generales creados por el mismo hotel y paquetes personalizados para cada cliente. También se pueden crear </a:t>
            </a:r>
            <a:r>
              <a:rPr lang="es-ES" b="1" dirty="0"/>
              <a:t>promociones </a:t>
            </a:r>
            <a:r>
              <a:rPr lang="es-ES" dirty="0"/>
              <a:t>según el criterio del hotel. Opcionalmente se le asignan promociones a los paquetes.</a:t>
            </a:r>
          </a:p>
          <a:p>
            <a:r>
              <a:rPr lang="es-ES" dirty="0"/>
              <a:t>Los paquetes que ofrecen el servicio de </a:t>
            </a:r>
            <a:r>
              <a:rPr lang="es-ES" b="1" dirty="0"/>
              <a:t>alojamiento</a:t>
            </a:r>
            <a:r>
              <a:rPr lang="es-ES" dirty="0"/>
              <a:t> cuentan con una o varias </a:t>
            </a:r>
            <a:r>
              <a:rPr lang="es-ES" b="1" dirty="0"/>
              <a:t>habitaciones </a:t>
            </a:r>
            <a:r>
              <a:rPr lang="es-ES" dirty="0"/>
              <a:t>de diversas </a:t>
            </a:r>
            <a:r>
              <a:rPr lang="es-ES" b="1" dirty="0"/>
              <a:t>categorías,</a:t>
            </a:r>
            <a:r>
              <a:rPr lang="es-ES" dirty="0"/>
              <a:t> a las cuales se les darán </a:t>
            </a:r>
            <a:r>
              <a:rPr lang="es-ES" b="1" dirty="0"/>
              <a:t>mantenimiento</a:t>
            </a:r>
            <a:r>
              <a:rPr lang="es-ES" dirty="0"/>
              <a:t> una vez finalizada la reserva. En el mantenimiento se registraran posibles anomalías en la habitación, las cuales afectaran en la </a:t>
            </a:r>
            <a:r>
              <a:rPr lang="es-ES" b="1" dirty="0"/>
              <a:t>calificación del cliente</a:t>
            </a:r>
            <a:r>
              <a:rPr lang="es-ES" dirty="0"/>
              <a:t>. También se almacenará la información de las </a:t>
            </a:r>
            <a:r>
              <a:rPr lang="es-ES" b="1" dirty="0"/>
              <a:t>habitaciones que se liberan </a:t>
            </a:r>
            <a:r>
              <a:rPr lang="es-ES" dirty="0"/>
              <a:t>durante las reservas. </a:t>
            </a:r>
          </a:p>
          <a:p>
            <a:r>
              <a:rPr lang="es-ES" dirty="0"/>
              <a:t>Inicialmente habrán seis servicios los cuales son: alojamiento, restaurante, buffet, piscina, alquiler de salón de eventos y fiesta de fin de año.</a:t>
            </a:r>
          </a:p>
          <a:p>
            <a:r>
              <a:rPr lang="es-ES" dirty="0"/>
              <a:t>El </a:t>
            </a:r>
            <a:r>
              <a:rPr lang="es-ES" b="1" dirty="0"/>
              <a:t>pago</a:t>
            </a:r>
            <a:r>
              <a:rPr lang="es-ES" dirty="0"/>
              <a:t> se basa en las reservas y cuenta con un comprobante. Inicialmente los métodos de pago serán: efectivo, tarjeta de crédito, transferencia bancaria y PayPal. El </a:t>
            </a:r>
            <a:r>
              <a:rPr lang="es-ES" b="1" dirty="0"/>
              <a:t>comportamiento de los clientes </a:t>
            </a:r>
            <a:r>
              <a:rPr lang="es-ES" dirty="0"/>
              <a:t>es una parte fundamental del proceso, ya que a los clientes que en las ultimas dos reservas tuvieron una mala conducta se les negará la posibilidad de realizar una reserva. Dicha reserva se registra como </a:t>
            </a:r>
            <a:r>
              <a:rPr lang="es-ES" b="1" dirty="0"/>
              <a:t>cancelada</a:t>
            </a:r>
            <a:r>
              <a:rPr lang="es-ES" dirty="0"/>
              <a:t> y se almacena dentro de las</a:t>
            </a:r>
            <a:r>
              <a:rPr lang="es-ES" b="1" dirty="0"/>
              <a:t> reservas canceladas </a:t>
            </a:r>
            <a:r>
              <a:rPr lang="es-ES" dirty="0"/>
              <a:t>con su respectivo motivo.</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1" name="Imagen 10">
            <a:extLst>
              <a:ext uri="{FF2B5EF4-FFF2-40B4-BE49-F238E27FC236}">
                <a16:creationId xmlns:a16="http://schemas.microsoft.com/office/drawing/2014/main" id="{3C421935-75CE-4446-0C7E-50FE86C544F1}"/>
              </a:ext>
            </a:extLst>
          </p:cNvPr>
          <p:cNvPicPr>
            <a:picLocks noChangeAspect="1"/>
          </p:cNvPicPr>
          <p:nvPr/>
        </p:nvPicPr>
        <p:blipFill>
          <a:blip r:embed="rId3"/>
          <a:stretch>
            <a:fillRect/>
          </a:stretch>
        </p:blipFill>
        <p:spPr>
          <a:xfrm>
            <a:off x="0" y="2147923"/>
            <a:ext cx="7469945" cy="4023747"/>
          </a:xfrm>
          <a:prstGeom prst="rect">
            <a:avLst/>
          </a:prstGeom>
        </p:spPr>
      </p:pic>
      <p:pic>
        <p:nvPicPr>
          <p:cNvPr id="13" name="Imagen 12">
            <a:extLst>
              <a:ext uri="{FF2B5EF4-FFF2-40B4-BE49-F238E27FC236}">
                <a16:creationId xmlns:a16="http://schemas.microsoft.com/office/drawing/2014/main" id="{379DFC64-55C2-7CAD-B321-A846219C0BF0}"/>
              </a:ext>
            </a:extLst>
          </p:cNvPr>
          <p:cNvPicPr>
            <a:picLocks noChangeAspect="1"/>
          </p:cNvPicPr>
          <p:nvPr/>
        </p:nvPicPr>
        <p:blipFill>
          <a:blip r:embed="rId4"/>
          <a:stretch>
            <a:fillRect/>
          </a:stretch>
        </p:blipFill>
        <p:spPr>
          <a:xfrm>
            <a:off x="7469945" y="2147923"/>
            <a:ext cx="4589778" cy="4015463"/>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65765"/>
            <a:ext cx="10789620" cy="923330"/>
          </a:xfrm>
          <a:prstGeom prst="rect">
            <a:avLst/>
          </a:prstGeom>
          <a:noFill/>
        </p:spPr>
        <p:txBody>
          <a:bodyPr wrap="square" rtlCol="0">
            <a:spAutoFit/>
          </a:bodyPr>
          <a:lstStyle/>
          <a:p>
            <a:r>
              <a:rPr lang="es-ES" b="1" dirty="0"/>
              <a:t>Se muestra el numero de reservas y el total de ingresos por clientes</a:t>
            </a:r>
            <a:r>
              <a:rPr lang="es-ES" dirty="0"/>
              <a:t>. Mediante un </a:t>
            </a:r>
            <a:r>
              <a:rPr lang="es-ES" dirty="0" err="1"/>
              <a:t>inner</a:t>
            </a:r>
            <a:r>
              <a:rPr lang="es-ES" dirty="0"/>
              <a:t> </a:t>
            </a:r>
            <a:r>
              <a:rPr lang="es-ES" dirty="0" err="1"/>
              <a:t>join</a:t>
            </a:r>
            <a:r>
              <a:rPr lang="es-ES" dirty="0"/>
              <a:t> unimos las tablas pago, reserva y cliente para acceder a la información solicitada. Se cuentan las reservas de cada cliente y a la vez los ingresos se suman. El objetivo de la consulta es brindar beneficios a los clientes que más aportan al hotel.</a:t>
            </a:r>
          </a:p>
        </p:txBody>
      </p:sp>
      <p:sp>
        <p:nvSpPr>
          <p:cNvPr id="5" name="CuadroTexto 4">
            <a:extLst>
              <a:ext uri="{FF2B5EF4-FFF2-40B4-BE49-F238E27FC236}">
                <a16:creationId xmlns:a16="http://schemas.microsoft.com/office/drawing/2014/main" id="{AD5A0ADC-4B1D-EB86-7ED7-F2C5A5403BA4}"/>
              </a:ext>
            </a:extLst>
          </p:cNvPr>
          <p:cNvSpPr txBox="1"/>
          <p:nvPr/>
        </p:nvSpPr>
        <p:spPr>
          <a:xfrm>
            <a:off x="662151" y="2768468"/>
            <a:ext cx="10789620" cy="1600438"/>
          </a:xfrm>
          <a:prstGeom prst="rect">
            <a:avLst/>
          </a:prstGeom>
          <a:noFill/>
        </p:spPr>
        <p:txBody>
          <a:bodyPr wrap="square" rtlCol="0">
            <a:spAutoFit/>
          </a:bodyPr>
          <a:lstStyle/>
          <a:p>
            <a:r>
              <a:rPr lang="es-ES" sz="1400" dirty="0"/>
              <a:t>SELECT </a:t>
            </a:r>
            <a:r>
              <a:rPr lang="es-ES" sz="1400" dirty="0" err="1"/>
              <a:t>cliente.nombre_cliente</a:t>
            </a:r>
            <a:r>
              <a:rPr lang="es-ES" sz="1400" dirty="0"/>
              <a:t>, </a:t>
            </a:r>
            <a:r>
              <a:rPr lang="es-ES" sz="1400" dirty="0" err="1"/>
              <a:t>cliente.apellido_cliente</a:t>
            </a:r>
            <a:r>
              <a:rPr lang="es-ES" sz="1400" dirty="0"/>
              <a:t>, COUNT(</a:t>
            </a:r>
            <a:r>
              <a:rPr lang="es-ES" sz="1400" dirty="0" err="1"/>
              <a:t>reserva.id_reserva</a:t>
            </a:r>
            <a:r>
              <a:rPr lang="es-ES" sz="1400" dirty="0"/>
              <a:t>) as reservas, SUM(</a:t>
            </a:r>
            <a:r>
              <a:rPr lang="es-ES" sz="1400" dirty="0" err="1"/>
              <a:t>pago.total_pago</a:t>
            </a:r>
            <a:r>
              <a:rPr lang="es-ES" sz="1400" dirty="0"/>
              <a:t>) as </a:t>
            </a:r>
            <a:r>
              <a:rPr lang="es-ES" sz="1400" dirty="0" err="1"/>
              <a:t>total_ingresos</a:t>
            </a:r>
            <a:r>
              <a:rPr lang="es-ES" sz="1400" dirty="0"/>
              <a:t> </a:t>
            </a:r>
          </a:p>
          <a:p>
            <a:r>
              <a:rPr lang="es-ES" sz="1400" dirty="0"/>
              <a:t>FROM pago</a:t>
            </a:r>
          </a:p>
          <a:p>
            <a:r>
              <a:rPr lang="es-ES" sz="1400" dirty="0"/>
              <a:t>INNER JOIN reserva ON </a:t>
            </a:r>
            <a:r>
              <a:rPr lang="es-ES" sz="1400" dirty="0" err="1"/>
              <a:t>pago.id_reserva</a:t>
            </a:r>
            <a:r>
              <a:rPr lang="es-ES" sz="1400" dirty="0"/>
              <a:t> = </a:t>
            </a:r>
            <a:r>
              <a:rPr lang="es-ES" sz="1400" dirty="0" err="1"/>
              <a:t>pago.id_reserva</a:t>
            </a:r>
            <a:r>
              <a:rPr lang="es-ES" sz="1400" dirty="0"/>
              <a:t> </a:t>
            </a:r>
          </a:p>
          <a:p>
            <a:r>
              <a:rPr lang="es-ES" sz="1400" dirty="0"/>
              <a:t>INNER JOIN cliente ON </a:t>
            </a:r>
            <a:r>
              <a:rPr lang="es-ES" sz="1400" dirty="0" err="1"/>
              <a:t>reserva.id_cliente</a:t>
            </a:r>
            <a:r>
              <a:rPr lang="es-ES" sz="1400" dirty="0"/>
              <a:t> = </a:t>
            </a:r>
            <a:r>
              <a:rPr lang="es-ES" sz="1400" dirty="0" err="1"/>
              <a:t>cliente.id_cliente</a:t>
            </a:r>
            <a:endParaRPr lang="es-ES" sz="1400" dirty="0"/>
          </a:p>
          <a:p>
            <a:r>
              <a:rPr lang="es-ES" sz="1400" dirty="0"/>
              <a:t>WHERE </a:t>
            </a:r>
            <a:r>
              <a:rPr lang="es-ES" sz="1400" dirty="0" err="1"/>
              <a:t>reserva.estado_reserva</a:t>
            </a:r>
            <a:r>
              <a:rPr lang="es-ES" sz="1400" dirty="0"/>
              <a:t> != 'CANCELADA' AND </a:t>
            </a:r>
            <a:r>
              <a:rPr lang="es-ES" sz="1400" dirty="0" err="1"/>
              <a:t>reserva.id_reserva</a:t>
            </a:r>
            <a:r>
              <a:rPr lang="es-ES" sz="1400" dirty="0"/>
              <a:t> = </a:t>
            </a:r>
            <a:r>
              <a:rPr lang="es-ES" sz="1400" dirty="0" err="1"/>
              <a:t>pago.id_reserva</a:t>
            </a:r>
            <a:endParaRPr lang="es-ES" sz="1400" dirty="0"/>
          </a:p>
          <a:p>
            <a:r>
              <a:rPr lang="es-ES" sz="1400" dirty="0"/>
              <a:t>GROUP BY </a:t>
            </a:r>
            <a:r>
              <a:rPr lang="es-ES" sz="1400" dirty="0" err="1"/>
              <a:t>cliente.nombre_cliente</a:t>
            </a:r>
            <a:r>
              <a:rPr lang="es-ES" sz="1400" dirty="0"/>
              <a:t>, </a:t>
            </a:r>
            <a:r>
              <a:rPr lang="es-ES" sz="1400" dirty="0" err="1"/>
              <a:t>cliente.apellido_cliente</a:t>
            </a:r>
            <a:r>
              <a:rPr lang="es-ES" sz="1400" dirty="0"/>
              <a:t> </a:t>
            </a:r>
          </a:p>
          <a:p>
            <a:r>
              <a:rPr lang="es-ES" sz="1400" dirty="0"/>
              <a:t>ORDER BY </a:t>
            </a:r>
            <a:r>
              <a:rPr lang="es-ES" sz="1400" dirty="0" err="1"/>
              <a:t>total_ingresos</a:t>
            </a:r>
            <a:r>
              <a:rPr lang="es-ES" sz="1400" dirty="0"/>
              <a:t> DESC</a:t>
            </a:r>
          </a:p>
        </p:txBody>
      </p:sp>
      <p:pic>
        <p:nvPicPr>
          <p:cNvPr id="7" name="Imagen 6">
            <a:extLst>
              <a:ext uri="{FF2B5EF4-FFF2-40B4-BE49-F238E27FC236}">
                <a16:creationId xmlns:a16="http://schemas.microsoft.com/office/drawing/2014/main" id="{FE5AA1FD-63F9-1B09-196A-BA44BCE2B29C}"/>
              </a:ext>
            </a:extLst>
          </p:cNvPr>
          <p:cNvPicPr>
            <a:picLocks noChangeAspect="1"/>
          </p:cNvPicPr>
          <p:nvPr/>
        </p:nvPicPr>
        <p:blipFill>
          <a:blip r:embed="rId3"/>
          <a:stretch>
            <a:fillRect/>
          </a:stretch>
        </p:blipFill>
        <p:spPr>
          <a:xfrm>
            <a:off x="2908509" y="4648279"/>
            <a:ext cx="6296904" cy="1686160"/>
          </a:xfrm>
          <a:prstGeom prst="rect">
            <a:avLst/>
          </a:prstGeom>
          <a:ln>
            <a:solidFill>
              <a:schemeClr val="tx1"/>
            </a:solidFill>
          </a:ln>
        </p:spPr>
      </p:pic>
    </p:spTree>
    <p:extLst>
      <p:ext uri="{BB962C8B-B14F-4D97-AF65-F5344CB8AC3E}">
        <p14:creationId xmlns:p14="http://schemas.microsoft.com/office/powerpoint/2010/main" val="267310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7EDCAA1E-0125-A58C-9CD0-DA23C11B6AD5}"/>
              </a:ext>
            </a:extLst>
          </p:cNvPr>
          <p:cNvSpPr txBox="1"/>
          <p:nvPr/>
        </p:nvSpPr>
        <p:spPr>
          <a:xfrm>
            <a:off x="788275" y="1572755"/>
            <a:ext cx="10615449" cy="1200329"/>
          </a:xfrm>
          <a:prstGeom prst="rect">
            <a:avLst/>
          </a:prstGeom>
          <a:noFill/>
        </p:spPr>
        <p:txBody>
          <a:bodyPr wrap="square" rtlCol="0">
            <a:spAutoFit/>
          </a:bodyPr>
          <a:lstStyle/>
          <a:p>
            <a:r>
              <a:rPr lang="es-ES" b="1" dirty="0"/>
              <a:t>Se muestran los ingresos por servicios que no son alojamiento</a:t>
            </a:r>
            <a:r>
              <a:rPr lang="es-ES" dirty="0"/>
              <a:t>. Para esta consulta se unieron las tablas reserva, paquete-servicio y servicio mediante </a:t>
            </a:r>
            <a:r>
              <a:rPr lang="es-ES" dirty="0" err="1"/>
              <a:t>inner</a:t>
            </a:r>
            <a:r>
              <a:rPr lang="es-ES" dirty="0"/>
              <a:t> </a:t>
            </a:r>
            <a:r>
              <a:rPr lang="es-ES" dirty="0" err="1"/>
              <a:t>join</a:t>
            </a:r>
            <a:r>
              <a:rPr lang="es-ES" dirty="0"/>
              <a:t> para llegar a la información solicitada. Se filtran los servicios (diferentes de alojamiento) de los paquetes y se suman sus precios en función de las reservas existentes. El objetivo de esta consulta es identificar los servicios que menos ingresos dan para potencializarlos</a:t>
            </a:r>
          </a:p>
        </p:txBody>
      </p:sp>
      <p:sp>
        <p:nvSpPr>
          <p:cNvPr id="4" name="CuadroTexto 3">
            <a:extLst>
              <a:ext uri="{FF2B5EF4-FFF2-40B4-BE49-F238E27FC236}">
                <a16:creationId xmlns:a16="http://schemas.microsoft.com/office/drawing/2014/main" id="{5EF59711-9A54-99ED-36CF-46ED1E24807F}"/>
              </a:ext>
            </a:extLst>
          </p:cNvPr>
          <p:cNvSpPr txBox="1"/>
          <p:nvPr/>
        </p:nvSpPr>
        <p:spPr>
          <a:xfrm>
            <a:off x="788275" y="3579299"/>
            <a:ext cx="6550371" cy="1600438"/>
          </a:xfrm>
          <a:prstGeom prst="rect">
            <a:avLst/>
          </a:prstGeom>
          <a:noFill/>
        </p:spPr>
        <p:txBody>
          <a:bodyPr wrap="square" rtlCol="0">
            <a:spAutoFit/>
          </a:bodyPr>
          <a:lstStyle/>
          <a:p>
            <a:r>
              <a:rPr lang="es-ES" sz="1400" dirty="0"/>
              <a:t>SELECT </a:t>
            </a:r>
            <a:r>
              <a:rPr lang="es-ES" sz="1400" dirty="0" err="1"/>
              <a:t>servicio.nombre_servicio</a:t>
            </a:r>
            <a:r>
              <a:rPr lang="es-ES" sz="1400" dirty="0"/>
              <a:t>, SUM(</a:t>
            </a:r>
            <a:r>
              <a:rPr lang="es-ES" sz="1400" dirty="0" err="1"/>
              <a:t>servicio.costo_servicio</a:t>
            </a:r>
            <a:r>
              <a:rPr lang="es-ES" sz="1400" dirty="0"/>
              <a:t>) AS ingresos </a:t>
            </a:r>
          </a:p>
          <a:p>
            <a:r>
              <a:rPr lang="es-ES" sz="1400" dirty="0"/>
              <a:t>FROM reserva</a:t>
            </a:r>
          </a:p>
          <a:p>
            <a:r>
              <a:rPr lang="es-ES" sz="1400" dirty="0"/>
              <a:t>INNER JOIN "paquete-servicio" ON "paquete-servicio".</a:t>
            </a:r>
            <a:r>
              <a:rPr lang="es-ES" sz="1400" dirty="0" err="1"/>
              <a:t>id_paquete</a:t>
            </a:r>
            <a:r>
              <a:rPr lang="es-ES" sz="1400" dirty="0"/>
              <a:t> = </a:t>
            </a:r>
            <a:r>
              <a:rPr lang="es-ES" sz="1400" dirty="0" err="1"/>
              <a:t>reserva.id_paquete</a:t>
            </a:r>
            <a:endParaRPr lang="es-ES" sz="1400" dirty="0"/>
          </a:p>
          <a:p>
            <a:r>
              <a:rPr lang="es-ES" sz="1400" dirty="0"/>
              <a:t>INNER JOIN servicio ON </a:t>
            </a:r>
            <a:r>
              <a:rPr lang="es-ES" sz="1400" dirty="0" err="1"/>
              <a:t>servicio.id_servicio</a:t>
            </a:r>
            <a:r>
              <a:rPr lang="es-ES" sz="1400" dirty="0"/>
              <a:t> = "paquete-servicio".</a:t>
            </a:r>
            <a:r>
              <a:rPr lang="es-ES" sz="1400" dirty="0" err="1"/>
              <a:t>id_servicio</a:t>
            </a:r>
            <a:endParaRPr lang="es-ES" sz="1400" dirty="0"/>
          </a:p>
          <a:p>
            <a:r>
              <a:rPr lang="es-ES" sz="1400" dirty="0"/>
              <a:t>WHERE "paquete-servicio".</a:t>
            </a:r>
            <a:r>
              <a:rPr lang="es-ES" sz="1400" dirty="0" err="1"/>
              <a:t>id_servicio</a:t>
            </a:r>
            <a:r>
              <a:rPr lang="es-ES" sz="1400" dirty="0"/>
              <a:t> != 1 AND </a:t>
            </a:r>
            <a:r>
              <a:rPr lang="es-ES" sz="1400" dirty="0" err="1"/>
              <a:t>reserva.estado_reserva</a:t>
            </a:r>
            <a:r>
              <a:rPr lang="es-ES" sz="1400" dirty="0"/>
              <a:t> != 'CANCELADA'</a:t>
            </a:r>
          </a:p>
          <a:p>
            <a:r>
              <a:rPr lang="es-ES" sz="1400" dirty="0"/>
              <a:t>GROUP BY </a:t>
            </a:r>
            <a:r>
              <a:rPr lang="es-ES" sz="1400" dirty="0" err="1"/>
              <a:t>servicio.nombre_servicio</a:t>
            </a:r>
            <a:r>
              <a:rPr lang="es-ES" sz="1400" dirty="0"/>
              <a:t> </a:t>
            </a:r>
          </a:p>
          <a:p>
            <a:r>
              <a:rPr lang="es-ES" sz="1400" dirty="0"/>
              <a:t>ORDER BY </a:t>
            </a:r>
            <a:r>
              <a:rPr lang="es-ES" sz="1400" dirty="0" err="1"/>
              <a:t>servicio.nombre_servicio</a:t>
            </a:r>
            <a:endParaRPr lang="es-ES" sz="1400" dirty="0"/>
          </a:p>
        </p:txBody>
      </p:sp>
      <p:pic>
        <p:nvPicPr>
          <p:cNvPr id="10" name="Imagen 9">
            <a:extLst>
              <a:ext uri="{FF2B5EF4-FFF2-40B4-BE49-F238E27FC236}">
                <a16:creationId xmlns:a16="http://schemas.microsoft.com/office/drawing/2014/main" id="{D58937A5-FA4F-CA7B-D83E-8836CAFDAF9D}"/>
              </a:ext>
            </a:extLst>
          </p:cNvPr>
          <p:cNvPicPr>
            <a:picLocks noChangeAspect="1"/>
          </p:cNvPicPr>
          <p:nvPr/>
        </p:nvPicPr>
        <p:blipFill>
          <a:blip r:embed="rId3"/>
          <a:stretch>
            <a:fillRect/>
          </a:stretch>
        </p:blipFill>
        <p:spPr>
          <a:xfrm>
            <a:off x="7999192" y="3393543"/>
            <a:ext cx="3181794" cy="1971950"/>
          </a:xfrm>
          <a:prstGeom prst="rect">
            <a:avLst/>
          </a:prstGeom>
          <a:ln>
            <a:solidFill>
              <a:schemeClr val="tx1"/>
            </a:solidFill>
          </a:ln>
        </p:spPr>
      </p:pic>
    </p:spTree>
    <p:extLst>
      <p:ext uri="{BB962C8B-B14F-4D97-AF65-F5344CB8AC3E}">
        <p14:creationId xmlns:p14="http://schemas.microsoft.com/office/powerpoint/2010/main" val="425788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627A0E84-2D3E-89B4-62AA-EEEE549484F3}"/>
              </a:ext>
            </a:extLst>
          </p:cNvPr>
          <p:cNvSpPr txBox="1"/>
          <p:nvPr/>
        </p:nvSpPr>
        <p:spPr>
          <a:xfrm>
            <a:off x="662151" y="1551251"/>
            <a:ext cx="10920249" cy="968278"/>
          </a:xfrm>
          <a:prstGeom prst="rect">
            <a:avLst/>
          </a:prstGeom>
          <a:noFill/>
        </p:spPr>
        <p:txBody>
          <a:bodyPr wrap="square" rtlCol="0">
            <a:spAutoFit/>
          </a:bodyPr>
          <a:lstStyle/>
          <a:p>
            <a:pPr lvl="0">
              <a:lnSpc>
                <a:spcPct val="107000"/>
              </a:lnSpc>
              <a:spcAft>
                <a:spcPts val="800"/>
              </a:spcAft>
            </a:pPr>
            <a:r>
              <a:rPr lang="es-ES" b="1" dirty="0">
                <a:ea typeface="Calibri" panose="020F0502020204030204" pitchFamily="34" charset="0"/>
                <a:cs typeface="Times New Roman" panose="02020603050405020304" pitchFamily="18" charset="0"/>
              </a:rPr>
              <a:t>Mostrar los ingresos anuales de cada paquete</a:t>
            </a:r>
            <a:r>
              <a:rPr lang="es-ES" dirty="0">
                <a:ea typeface="Calibri" panose="020F0502020204030204" pitchFamily="34" charset="0"/>
                <a:cs typeface="Times New Roman" panose="02020603050405020304" pitchFamily="18" charset="0"/>
              </a:rPr>
              <a:t>. Se unieron mediante </a:t>
            </a:r>
            <a:r>
              <a:rPr lang="es-ES" dirty="0" err="1">
                <a:ea typeface="Calibri" panose="020F0502020204030204" pitchFamily="34" charset="0"/>
                <a:cs typeface="Times New Roman" panose="02020603050405020304" pitchFamily="18" charset="0"/>
              </a:rPr>
              <a:t>inner</a:t>
            </a:r>
            <a:r>
              <a:rPr lang="es-ES" dirty="0">
                <a:ea typeface="Calibri" panose="020F0502020204030204" pitchFamily="34" charset="0"/>
                <a:cs typeface="Times New Roman" panose="02020603050405020304" pitchFamily="18" charset="0"/>
              </a:rPr>
              <a:t> </a:t>
            </a:r>
            <a:r>
              <a:rPr lang="es-ES" dirty="0" err="1">
                <a:ea typeface="Calibri" panose="020F0502020204030204" pitchFamily="34" charset="0"/>
                <a:cs typeface="Times New Roman" panose="02020603050405020304" pitchFamily="18" charset="0"/>
              </a:rPr>
              <a:t>join</a:t>
            </a:r>
            <a:r>
              <a:rPr lang="es-ES" dirty="0">
                <a:ea typeface="Calibri" panose="020F0502020204030204" pitchFamily="34" charset="0"/>
                <a:cs typeface="Times New Roman" panose="02020603050405020304" pitchFamily="18" charset="0"/>
              </a:rPr>
              <a:t> las tablas reserva, pago y paquete. Se filtran los pagos de las reservas por año capturando los paquetes de cada una sumando sus ingresos. Esta consulta busca mejorar los paquetes que menos ingresos aportaron en los respectivos años </a:t>
            </a:r>
            <a:endParaRPr lang="es-ES" sz="1800" dirty="0">
              <a:effectLst/>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7CAA7FF0-B301-A2A1-C7E8-33EC6C5F5322}"/>
              </a:ext>
            </a:extLst>
          </p:cNvPr>
          <p:cNvSpPr txBox="1"/>
          <p:nvPr/>
        </p:nvSpPr>
        <p:spPr>
          <a:xfrm>
            <a:off x="662151" y="3076604"/>
            <a:ext cx="5668311" cy="2311274"/>
          </a:xfrm>
          <a:prstGeom prst="rect">
            <a:avLst/>
          </a:prstGeom>
          <a:noFill/>
        </p:spPr>
        <p:txBody>
          <a:bodyPr wrap="square" rtlCol="0">
            <a:spAutoFit/>
          </a:bodyPr>
          <a:lstStyle/>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SELECT </a:t>
            </a:r>
            <a:r>
              <a:rPr lang="es-ES" sz="1400" dirty="0" err="1">
                <a:effectLst/>
                <a:ea typeface="Calibri" panose="020F0502020204030204" pitchFamily="34" charset="0"/>
                <a:cs typeface="Times New Roman" panose="02020603050405020304" pitchFamily="18" charset="0"/>
              </a:rPr>
              <a:t>extract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year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fecha_pago</a:t>
            </a:r>
            <a:r>
              <a:rPr lang="es-ES" sz="1400" dirty="0">
                <a:effectLst/>
                <a:ea typeface="Calibri" panose="020F0502020204030204" pitchFamily="34" charset="0"/>
                <a:cs typeface="Times New Roman" panose="02020603050405020304" pitchFamily="18" charset="0"/>
              </a:rPr>
              <a:t>) as ano, </a:t>
            </a:r>
            <a:r>
              <a:rPr lang="es-ES" sz="1400" dirty="0" err="1">
                <a:effectLst/>
                <a:ea typeface="Calibri" panose="020F0502020204030204" pitchFamily="34" charset="0"/>
                <a:cs typeface="Times New Roman" panose="02020603050405020304" pitchFamily="18" charset="0"/>
              </a:rPr>
              <a:t>paquete.nombre_paquete</a:t>
            </a:r>
            <a:r>
              <a:rPr lang="es-ES" sz="1400" dirty="0">
                <a:effectLst/>
                <a:ea typeface="Calibri" panose="020F0502020204030204" pitchFamily="34" charset="0"/>
                <a:cs typeface="Times New Roman" panose="02020603050405020304" pitchFamily="18" charset="0"/>
              </a:rPr>
              <a:t>, </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SUM(</a:t>
            </a:r>
            <a:r>
              <a:rPr lang="es-ES" sz="1400" dirty="0" err="1">
                <a:effectLst/>
                <a:ea typeface="Calibri" panose="020F0502020204030204" pitchFamily="34" charset="0"/>
                <a:cs typeface="Times New Roman" panose="02020603050405020304" pitchFamily="18" charset="0"/>
              </a:rPr>
              <a:t>pago.total_pago</a:t>
            </a:r>
            <a:r>
              <a:rPr lang="es-ES" sz="1400" dirty="0">
                <a:effectLst/>
                <a:ea typeface="Calibri" panose="020F0502020204030204" pitchFamily="34" charset="0"/>
                <a:cs typeface="Times New Roman" panose="02020603050405020304" pitchFamily="18" charset="0"/>
              </a:rPr>
              <a:t>) AS ingresos</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FROM reserva</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INNER JOIN pago ON </a:t>
            </a:r>
            <a:r>
              <a:rPr lang="es-ES" sz="1400" dirty="0" err="1">
                <a:effectLst/>
                <a:ea typeface="Calibri" panose="020F0502020204030204" pitchFamily="34" charset="0"/>
                <a:cs typeface="Times New Roman" panose="02020603050405020304" pitchFamily="18" charset="0"/>
              </a:rPr>
              <a:t>reserva.id_reserva</a:t>
            </a:r>
            <a:r>
              <a:rPr lang="es-ES" sz="1400" dirty="0">
                <a:effectLst/>
                <a:ea typeface="Calibri" panose="020F0502020204030204" pitchFamily="34" charset="0"/>
                <a:cs typeface="Times New Roman" panose="02020603050405020304" pitchFamily="18" charset="0"/>
              </a:rPr>
              <a:t> = </a:t>
            </a:r>
            <a:r>
              <a:rPr lang="es-ES" sz="1400" dirty="0" err="1">
                <a:effectLst/>
                <a:ea typeface="Calibri" panose="020F0502020204030204" pitchFamily="34" charset="0"/>
                <a:cs typeface="Times New Roman" panose="02020603050405020304" pitchFamily="18" charset="0"/>
              </a:rPr>
              <a:t>pago.id_reserva</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INNER JOIN paquete ON </a:t>
            </a:r>
            <a:r>
              <a:rPr lang="es-ES" sz="1400" dirty="0" err="1">
                <a:effectLst/>
                <a:ea typeface="Calibri" panose="020F0502020204030204" pitchFamily="34" charset="0"/>
                <a:cs typeface="Times New Roman" panose="02020603050405020304" pitchFamily="18" charset="0"/>
              </a:rPr>
              <a:t>reserva.id_paquete</a:t>
            </a:r>
            <a:r>
              <a:rPr lang="es-ES" sz="1400" dirty="0">
                <a:effectLst/>
                <a:ea typeface="Calibri" panose="020F0502020204030204" pitchFamily="34" charset="0"/>
                <a:cs typeface="Times New Roman" panose="02020603050405020304" pitchFamily="18" charset="0"/>
              </a:rPr>
              <a:t> = </a:t>
            </a:r>
            <a:r>
              <a:rPr lang="es-ES" sz="1400" dirty="0" err="1">
                <a:effectLst/>
                <a:ea typeface="Calibri" panose="020F0502020204030204" pitchFamily="34" charset="0"/>
                <a:cs typeface="Times New Roman" panose="02020603050405020304" pitchFamily="18" charset="0"/>
              </a:rPr>
              <a:t>paquete.id_paquete</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GROUP BY </a:t>
            </a:r>
            <a:r>
              <a:rPr lang="es-ES" sz="1400" dirty="0" err="1">
                <a:effectLst/>
                <a:ea typeface="Calibri" panose="020F0502020204030204" pitchFamily="34" charset="0"/>
                <a:cs typeface="Times New Roman" panose="02020603050405020304" pitchFamily="18" charset="0"/>
              </a:rPr>
              <a:t>paquete.nombre_paquete</a:t>
            </a:r>
            <a:r>
              <a:rPr lang="es-ES" sz="1400" dirty="0">
                <a:effectLst/>
                <a:ea typeface="Calibri" panose="020F0502020204030204" pitchFamily="34" charset="0"/>
                <a:cs typeface="Times New Roman" panose="02020603050405020304" pitchFamily="18" charset="0"/>
              </a:rPr>
              <a:t>, ano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ORDER BY ano, ingresos ASC</a:t>
            </a:r>
          </a:p>
        </p:txBody>
      </p:sp>
      <p:pic>
        <p:nvPicPr>
          <p:cNvPr id="12" name="Imagen 11">
            <a:extLst>
              <a:ext uri="{FF2B5EF4-FFF2-40B4-BE49-F238E27FC236}">
                <a16:creationId xmlns:a16="http://schemas.microsoft.com/office/drawing/2014/main" id="{F6CE26BB-BE7C-472D-737F-9843E324946D}"/>
              </a:ext>
            </a:extLst>
          </p:cNvPr>
          <p:cNvPicPr>
            <a:picLocks noChangeAspect="1"/>
          </p:cNvPicPr>
          <p:nvPr/>
        </p:nvPicPr>
        <p:blipFill>
          <a:blip r:embed="rId3"/>
          <a:stretch>
            <a:fillRect/>
          </a:stretch>
        </p:blipFill>
        <p:spPr>
          <a:xfrm>
            <a:off x="7033844" y="2837127"/>
            <a:ext cx="4256565" cy="1712743"/>
          </a:xfrm>
          <a:prstGeom prst="rect">
            <a:avLst/>
          </a:prstGeom>
          <a:ln>
            <a:solidFill>
              <a:schemeClr val="tx1"/>
            </a:solidFill>
          </a:ln>
        </p:spPr>
      </p:pic>
      <p:pic>
        <p:nvPicPr>
          <p:cNvPr id="14" name="Imagen 13">
            <a:extLst>
              <a:ext uri="{FF2B5EF4-FFF2-40B4-BE49-F238E27FC236}">
                <a16:creationId xmlns:a16="http://schemas.microsoft.com/office/drawing/2014/main" id="{31085418-16D6-F212-F05F-30544F4E2770}"/>
              </a:ext>
            </a:extLst>
          </p:cNvPr>
          <p:cNvPicPr>
            <a:picLocks noChangeAspect="1"/>
          </p:cNvPicPr>
          <p:nvPr/>
        </p:nvPicPr>
        <p:blipFill>
          <a:blip r:embed="rId4"/>
          <a:stretch>
            <a:fillRect/>
          </a:stretch>
        </p:blipFill>
        <p:spPr>
          <a:xfrm>
            <a:off x="7033844" y="4844022"/>
            <a:ext cx="4256565" cy="1134603"/>
          </a:xfrm>
          <a:prstGeom prst="rect">
            <a:avLst/>
          </a:prstGeom>
          <a:ln>
            <a:solidFill>
              <a:schemeClr val="tx1"/>
            </a:solidFill>
          </a:ln>
        </p:spPr>
      </p:pic>
    </p:spTree>
    <p:extLst>
      <p:ext uri="{BB962C8B-B14F-4D97-AF65-F5344CB8AC3E}">
        <p14:creationId xmlns:p14="http://schemas.microsoft.com/office/powerpoint/2010/main" val="821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1200329"/>
          </a:xfrm>
          <a:prstGeom prst="rect">
            <a:avLst/>
          </a:prstGeom>
          <a:noFill/>
        </p:spPr>
        <p:txBody>
          <a:bodyPr wrap="square" rtlCol="0">
            <a:spAutoFit/>
          </a:bodyPr>
          <a:lstStyle/>
          <a:p>
            <a:r>
              <a:rPr lang="es-ES" b="1" dirty="0"/>
              <a:t>Mostrar las habitaciones mas usadas en el hotel</a:t>
            </a:r>
            <a:r>
              <a:rPr lang="es-ES" dirty="0"/>
              <a:t>. Se unieron las tablas </a:t>
            </a:r>
            <a:r>
              <a:rPr lang="es-ES" dirty="0" err="1"/>
              <a:t>mantenimiento_habitacion</a:t>
            </a:r>
            <a:r>
              <a:rPr lang="es-ES" dirty="0"/>
              <a:t> y habitación. Se cuentan los mantenimientos de cada habitación y se agrupan en función al numero de habitación, también se muestran las características de la habitación. El objetivo de esta consulta es priorizar las habitaciones que más se usan y potenciar las que menos usos tienen.</a:t>
            </a:r>
          </a:p>
        </p:txBody>
      </p:sp>
      <p:sp>
        <p:nvSpPr>
          <p:cNvPr id="5" name="CuadroTexto 4">
            <a:extLst>
              <a:ext uri="{FF2B5EF4-FFF2-40B4-BE49-F238E27FC236}">
                <a16:creationId xmlns:a16="http://schemas.microsoft.com/office/drawing/2014/main" id="{5FA16628-C32A-DCDA-1538-9C7E5ACB54FE}"/>
              </a:ext>
            </a:extLst>
          </p:cNvPr>
          <p:cNvSpPr txBox="1"/>
          <p:nvPr/>
        </p:nvSpPr>
        <p:spPr>
          <a:xfrm>
            <a:off x="662151" y="3128189"/>
            <a:ext cx="10463049" cy="954107"/>
          </a:xfrm>
          <a:prstGeom prst="rect">
            <a:avLst/>
          </a:prstGeom>
          <a:noFill/>
        </p:spPr>
        <p:txBody>
          <a:bodyPr wrap="square" rtlCol="0">
            <a:spAutoFit/>
          </a:bodyPr>
          <a:lstStyle/>
          <a:p>
            <a:r>
              <a:rPr lang="es-ES" sz="1400" dirty="0"/>
              <a:t>SELECT </a:t>
            </a:r>
            <a:r>
              <a:rPr lang="es-ES" sz="1400" dirty="0" err="1"/>
              <a:t>habitacion.numero_habitacion</a:t>
            </a:r>
            <a:r>
              <a:rPr lang="es-ES" sz="1400" dirty="0"/>
              <a:t>, COUNT(</a:t>
            </a:r>
            <a:r>
              <a:rPr lang="es-ES" sz="1400" dirty="0" err="1"/>
              <a:t>mantenimiento_habitacion.id_habitacion</a:t>
            </a:r>
            <a:r>
              <a:rPr lang="es-ES" sz="1400" dirty="0"/>
              <a:t>) AS usos, </a:t>
            </a:r>
            <a:r>
              <a:rPr lang="es-ES" sz="1400" dirty="0" err="1"/>
              <a:t>habitacion.caracteristica_habitacion</a:t>
            </a:r>
            <a:r>
              <a:rPr lang="es-ES" sz="1400" dirty="0"/>
              <a:t> </a:t>
            </a:r>
          </a:p>
          <a:p>
            <a:r>
              <a:rPr lang="es-ES" sz="1400" dirty="0"/>
              <a:t>FROM </a:t>
            </a:r>
            <a:r>
              <a:rPr lang="es-ES" sz="1400" dirty="0" err="1"/>
              <a:t>mantenimiento_habitacion</a:t>
            </a:r>
            <a:endParaRPr lang="es-ES" sz="1400" dirty="0"/>
          </a:p>
          <a:p>
            <a:r>
              <a:rPr lang="es-ES" sz="1400" dirty="0"/>
              <a:t>INNER JOIN </a:t>
            </a:r>
            <a:r>
              <a:rPr lang="es-ES" sz="1400" dirty="0" err="1"/>
              <a:t>habitacion</a:t>
            </a:r>
            <a:r>
              <a:rPr lang="es-ES" sz="1400" dirty="0"/>
              <a:t> ON </a:t>
            </a:r>
            <a:r>
              <a:rPr lang="es-ES" sz="1400" dirty="0" err="1"/>
              <a:t>mantenimiento_habitacion.id_habitacion</a:t>
            </a:r>
            <a:r>
              <a:rPr lang="es-ES" sz="1400" dirty="0"/>
              <a:t> = </a:t>
            </a:r>
            <a:r>
              <a:rPr lang="es-ES" sz="1400" dirty="0" err="1"/>
              <a:t>habitacion.id_habitacion</a:t>
            </a:r>
            <a:endParaRPr lang="es-ES" sz="1400" dirty="0"/>
          </a:p>
          <a:p>
            <a:r>
              <a:rPr lang="es-ES" sz="1400" dirty="0"/>
              <a:t>GROUP BY </a:t>
            </a:r>
            <a:r>
              <a:rPr lang="es-ES" sz="1400" dirty="0" err="1"/>
              <a:t>habitacion.numero_habitacion</a:t>
            </a:r>
            <a:r>
              <a:rPr lang="es-ES" sz="1400" dirty="0"/>
              <a:t>, </a:t>
            </a:r>
            <a:r>
              <a:rPr lang="es-ES" sz="1400" dirty="0" err="1"/>
              <a:t>habitacion.caracteristica_habitacion</a:t>
            </a:r>
            <a:r>
              <a:rPr lang="es-ES" sz="1400" dirty="0"/>
              <a:t> </a:t>
            </a:r>
          </a:p>
        </p:txBody>
      </p:sp>
      <p:pic>
        <p:nvPicPr>
          <p:cNvPr id="7" name="Imagen 6">
            <a:extLst>
              <a:ext uri="{FF2B5EF4-FFF2-40B4-BE49-F238E27FC236}">
                <a16:creationId xmlns:a16="http://schemas.microsoft.com/office/drawing/2014/main" id="{460A8A95-D24A-326D-D410-C2F6AD149703}"/>
              </a:ext>
            </a:extLst>
          </p:cNvPr>
          <p:cNvPicPr>
            <a:picLocks noChangeAspect="1"/>
          </p:cNvPicPr>
          <p:nvPr/>
        </p:nvPicPr>
        <p:blipFill>
          <a:blip r:embed="rId3"/>
          <a:stretch>
            <a:fillRect/>
          </a:stretch>
        </p:blipFill>
        <p:spPr>
          <a:xfrm>
            <a:off x="2676047" y="4677085"/>
            <a:ext cx="6839905" cy="1695687"/>
          </a:xfrm>
          <a:prstGeom prst="rect">
            <a:avLst/>
          </a:prstGeom>
          <a:ln>
            <a:solidFill>
              <a:schemeClr val="tx1"/>
            </a:solidFill>
          </a:ln>
        </p:spPr>
      </p:pic>
    </p:spTree>
    <p:extLst>
      <p:ext uri="{BB962C8B-B14F-4D97-AF65-F5344CB8AC3E}">
        <p14:creationId xmlns:p14="http://schemas.microsoft.com/office/powerpoint/2010/main" val="214464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565536" y="1572494"/>
            <a:ext cx="11060927" cy="646331"/>
          </a:xfrm>
          <a:prstGeom prst="rect">
            <a:avLst/>
          </a:prstGeom>
          <a:noFill/>
        </p:spPr>
        <p:txBody>
          <a:bodyPr wrap="square" rtlCol="0">
            <a:spAutoFit/>
          </a:bodyPr>
          <a:lstStyle/>
          <a:p>
            <a:r>
              <a:rPr lang="es-ES" dirty="0"/>
              <a:t>El </a:t>
            </a:r>
            <a:r>
              <a:rPr lang="es-ES" dirty="0" err="1"/>
              <a:t>trigger</a:t>
            </a:r>
            <a:r>
              <a:rPr lang="es-ES" dirty="0"/>
              <a:t> </a:t>
            </a:r>
            <a:r>
              <a:rPr lang="es-ES" b="1" dirty="0"/>
              <a:t>no permite realizar reservas a los usuarios con mala calificación en las dos ultimas reservas</a:t>
            </a:r>
            <a:r>
              <a:rPr lang="es-ES" dirty="0"/>
              <a:t>. Si se realiza la reserva se registrara con estado CANCELADA y se almacena en la tabla </a:t>
            </a:r>
            <a:r>
              <a:rPr lang="es-ES" dirty="0" err="1"/>
              <a:t>reserva_cancelada</a:t>
            </a:r>
            <a:r>
              <a:rPr lang="es-ES" dirty="0"/>
              <a:t> con su respectiva razón.</a:t>
            </a:r>
          </a:p>
        </p:txBody>
      </p:sp>
      <p:sp>
        <p:nvSpPr>
          <p:cNvPr id="5" name="CuadroTexto 4">
            <a:extLst>
              <a:ext uri="{FF2B5EF4-FFF2-40B4-BE49-F238E27FC236}">
                <a16:creationId xmlns:a16="http://schemas.microsoft.com/office/drawing/2014/main" id="{D5CCDA1C-F374-05B5-8875-10878E0CE8E3}"/>
              </a:ext>
            </a:extLst>
          </p:cNvPr>
          <p:cNvSpPr txBox="1"/>
          <p:nvPr/>
        </p:nvSpPr>
        <p:spPr>
          <a:xfrm>
            <a:off x="565536" y="2403016"/>
            <a:ext cx="5949665" cy="4154984"/>
          </a:xfrm>
          <a:prstGeom prst="rect">
            <a:avLst/>
          </a:prstGeom>
          <a:noFill/>
        </p:spPr>
        <p:txBody>
          <a:bodyPr wrap="square" rtlCol="0">
            <a:spAutoFit/>
          </a:bodyPr>
          <a:lstStyle/>
          <a:p>
            <a:r>
              <a:rPr lang="es-ES" sz="1200" dirty="0"/>
              <a:t>CREATE FUNCTION COMPORTAMIENTO_CLIENTE() RETURNS TRIGGER AS $$</a:t>
            </a:r>
          </a:p>
          <a:p>
            <a:r>
              <a:rPr lang="es-ES" sz="1200" dirty="0"/>
              <a:t>DECLARE</a:t>
            </a:r>
          </a:p>
          <a:p>
            <a:r>
              <a:rPr lang="es-ES" sz="1200" dirty="0"/>
              <a:t>	</a:t>
            </a:r>
            <a:r>
              <a:rPr lang="es-ES" sz="1200" dirty="0" err="1"/>
              <a:t>id_cli</a:t>
            </a:r>
            <a:r>
              <a:rPr lang="es-ES" sz="1200" dirty="0"/>
              <a:t> </a:t>
            </a:r>
            <a:r>
              <a:rPr lang="es-ES" sz="1200" dirty="0" err="1"/>
              <a:t>integer</a:t>
            </a:r>
            <a:r>
              <a:rPr lang="es-ES" sz="1200" dirty="0"/>
              <a:t>;</a:t>
            </a:r>
          </a:p>
          <a:p>
            <a:r>
              <a:rPr lang="es-ES" sz="1200" dirty="0"/>
              <a:t>	CONT_MALO INTEGER;</a:t>
            </a:r>
          </a:p>
          <a:p>
            <a:r>
              <a:rPr lang="es-ES" sz="1200" dirty="0"/>
              <a:t>BEGIN</a:t>
            </a:r>
          </a:p>
          <a:p>
            <a:r>
              <a:rPr lang="es-ES" sz="1200" dirty="0"/>
              <a:t>	SELECT INTO CONT_MALO COUNT("</a:t>
            </a:r>
            <a:r>
              <a:rPr lang="es-ES" sz="1200" dirty="0" err="1"/>
              <a:t>calificacion_cliente</a:t>
            </a:r>
            <a:r>
              <a:rPr lang="es-ES" sz="1200" dirty="0"/>
              <a:t>")</a:t>
            </a:r>
          </a:p>
          <a:p>
            <a:r>
              <a:rPr lang="es-ES" sz="1200" dirty="0"/>
              <a:t>	FROM PUBLIC."</a:t>
            </a:r>
            <a:r>
              <a:rPr lang="es-ES" sz="1200" dirty="0" err="1"/>
              <a:t>calificacion</a:t>
            </a:r>
            <a:r>
              <a:rPr lang="es-ES" sz="1200" dirty="0"/>
              <a:t>-cliente" </a:t>
            </a:r>
          </a:p>
          <a:p>
            <a:r>
              <a:rPr lang="es-ES" sz="1200" dirty="0"/>
              <a:t>	WHERE PUBLIC."</a:t>
            </a:r>
            <a:r>
              <a:rPr lang="es-ES" sz="1200" dirty="0" err="1"/>
              <a:t>calificacion</a:t>
            </a:r>
            <a:r>
              <a:rPr lang="es-ES" sz="1200" dirty="0"/>
              <a:t>-cliente".</a:t>
            </a:r>
            <a:r>
              <a:rPr lang="es-ES" sz="1200" dirty="0" err="1"/>
              <a:t>id_cliente</a:t>
            </a:r>
            <a:r>
              <a:rPr lang="es-ES" sz="1200" dirty="0"/>
              <a:t> = </a:t>
            </a:r>
            <a:r>
              <a:rPr lang="es-ES" sz="1200" dirty="0" err="1"/>
              <a:t>new.id_cliente</a:t>
            </a:r>
            <a:r>
              <a:rPr lang="es-ES" sz="1200" dirty="0"/>
              <a:t> AND 	"</a:t>
            </a:r>
            <a:r>
              <a:rPr lang="es-ES" sz="1200" dirty="0" err="1"/>
              <a:t>calificacion_cliente</a:t>
            </a:r>
            <a:r>
              <a:rPr lang="es-ES" sz="1200" dirty="0"/>
              <a:t>" = '1';</a:t>
            </a:r>
          </a:p>
          <a:p>
            <a:r>
              <a:rPr lang="es-ES" sz="1200" dirty="0"/>
              <a:t>	IF CONT_MALO &gt;= 2 THEN</a:t>
            </a:r>
          </a:p>
          <a:p>
            <a:r>
              <a:rPr lang="es-ES" sz="1200" dirty="0"/>
              <a:t>        		UPDATE reserva SET </a:t>
            </a:r>
            <a:r>
              <a:rPr lang="es-ES" sz="1200" dirty="0" err="1"/>
              <a:t>estado_reserva</a:t>
            </a:r>
            <a:r>
              <a:rPr lang="es-ES" sz="1200" dirty="0"/>
              <a:t> = 'CANCELADA'</a:t>
            </a:r>
          </a:p>
          <a:p>
            <a:r>
              <a:rPr lang="es-ES" sz="1200" dirty="0"/>
              <a:t>       		 WHERE </a:t>
            </a:r>
            <a:r>
              <a:rPr lang="es-ES" sz="1200" dirty="0" err="1"/>
              <a:t>id_reserva</a:t>
            </a:r>
            <a:r>
              <a:rPr lang="es-ES" sz="1200" dirty="0"/>
              <a:t> = </a:t>
            </a:r>
            <a:r>
              <a:rPr lang="es-ES" sz="1200" dirty="0" err="1"/>
              <a:t>new.id_reserva</a:t>
            </a:r>
            <a:r>
              <a:rPr lang="es-ES" sz="1200" dirty="0"/>
              <a:t>;</a:t>
            </a:r>
          </a:p>
          <a:p>
            <a:r>
              <a:rPr lang="es-ES" sz="1200" dirty="0"/>
              <a:t>        		INSERT INTO </a:t>
            </a:r>
            <a:r>
              <a:rPr lang="es-ES" sz="1200" dirty="0" err="1"/>
              <a:t>PUBLIC."reserva</a:t>
            </a:r>
            <a:r>
              <a:rPr lang="es-ES" sz="1200" dirty="0"/>
              <a:t>" ("</a:t>
            </a:r>
            <a:r>
              <a:rPr lang="es-ES" sz="1200" dirty="0" err="1"/>
              <a:t>observacion_reserva</a:t>
            </a:r>
            <a:r>
              <a:rPr lang="es-ES" sz="1200" dirty="0"/>
              <a:t>")</a:t>
            </a:r>
          </a:p>
          <a:p>
            <a:r>
              <a:rPr lang="es-ES" sz="1200" dirty="0"/>
              <a:t>        		VALUES ('RESERVA CANCELADA POR MAL COMPORTAMIENTO');</a:t>
            </a:r>
          </a:p>
          <a:p>
            <a:r>
              <a:rPr lang="es-ES" sz="1200" dirty="0"/>
              <a:t>		INSERT INTO PUBLIC."</a:t>
            </a:r>
            <a:r>
              <a:rPr lang="es-ES" sz="1200" dirty="0" err="1"/>
              <a:t>reserva_cancelada</a:t>
            </a:r>
            <a:r>
              <a:rPr lang="es-ES" sz="1200" dirty="0"/>
              <a:t>" ("</a:t>
            </a:r>
            <a:r>
              <a:rPr lang="es-ES" sz="1200" dirty="0" err="1"/>
              <a:t>id_reserva</a:t>
            </a:r>
            <a:r>
              <a:rPr lang="es-ES" sz="1200" dirty="0"/>
              <a:t>", 			"</a:t>
            </a:r>
            <a:r>
              <a:rPr lang="es-ES" sz="1200" dirty="0" err="1"/>
              <a:t>razon_reserva_cancelada</a:t>
            </a:r>
            <a:r>
              <a:rPr lang="es-ES" sz="1200" dirty="0"/>
              <a:t>", "</a:t>
            </a:r>
            <a:r>
              <a:rPr lang="es-ES" sz="1200" dirty="0" err="1"/>
              <a:t>fecha_cancelacion</a:t>
            </a:r>
            <a:r>
              <a:rPr lang="es-ES" sz="1200" dirty="0"/>
              <a:t>")</a:t>
            </a:r>
          </a:p>
          <a:p>
            <a:r>
              <a:rPr lang="es-ES" sz="1200" dirty="0"/>
              <a:t>		VALUES ( NEW."</a:t>
            </a:r>
            <a:r>
              <a:rPr lang="es-ES" sz="1200" dirty="0" err="1"/>
              <a:t>id_reserva</a:t>
            </a:r>
            <a:r>
              <a:rPr lang="es-ES" sz="1200" dirty="0"/>
              <a:t>", 'MAL COMPORTAMIENTO’, 			NEW."</a:t>
            </a:r>
            <a:r>
              <a:rPr lang="es-ES" sz="1200" dirty="0" err="1"/>
              <a:t>fecha_reserva</a:t>
            </a:r>
            <a:r>
              <a:rPr lang="es-ES" sz="1200" dirty="0"/>
              <a:t>" );</a:t>
            </a:r>
          </a:p>
          <a:p>
            <a:r>
              <a:rPr lang="es-ES" sz="1200" dirty="0"/>
              <a:t>	END IF;</a:t>
            </a:r>
          </a:p>
          <a:p>
            <a:r>
              <a:rPr lang="es-ES" sz="1200" dirty="0"/>
              <a:t>	RETURN NEW;</a:t>
            </a:r>
          </a:p>
          <a:p>
            <a:r>
              <a:rPr lang="es-ES" sz="1200" dirty="0"/>
              <a:t>END $$</a:t>
            </a:r>
          </a:p>
          <a:p>
            <a:r>
              <a:rPr lang="es-ES" sz="1200" dirty="0"/>
              <a:t>LANGUAGE </a:t>
            </a:r>
            <a:r>
              <a:rPr lang="es-ES" sz="1200" dirty="0" err="1"/>
              <a:t>plpgsql</a:t>
            </a:r>
            <a:r>
              <a:rPr lang="es-ES" sz="1200" dirty="0"/>
              <a:t>;</a:t>
            </a:r>
          </a:p>
        </p:txBody>
      </p:sp>
      <p:pic>
        <p:nvPicPr>
          <p:cNvPr id="7" name="Imagen 6">
            <a:extLst>
              <a:ext uri="{FF2B5EF4-FFF2-40B4-BE49-F238E27FC236}">
                <a16:creationId xmlns:a16="http://schemas.microsoft.com/office/drawing/2014/main" id="{61853311-6A7B-67BE-4945-5F0FFC898594}"/>
              </a:ext>
            </a:extLst>
          </p:cNvPr>
          <p:cNvPicPr>
            <a:picLocks noChangeAspect="1"/>
          </p:cNvPicPr>
          <p:nvPr/>
        </p:nvPicPr>
        <p:blipFill>
          <a:blip r:embed="rId3"/>
          <a:stretch>
            <a:fillRect/>
          </a:stretch>
        </p:blipFill>
        <p:spPr>
          <a:xfrm>
            <a:off x="7862453" y="2731262"/>
            <a:ext cx="3029373" cy="2667372"/>
          </a:xfrm>
          <a:prstGeom prst="rect">
            <a:avLst/>
          </a:prstGeom>
          <a:ln>
            <a:solidFill>
              <a:schemeClr val="tx1"/>
            </a:solidFill>
          </a:ln>
        </p:spPr>
      </p:pic>
      <p:sp>
        <p:nvSpPr>
          <p:cNvPr id="8" name="CuadroTexto 7">
            <a:extLst>
              <a:ext uri="{FF2B5EF4-FFF2-40B4-BE49-F238E27FC236}">
                <a16:creationId xmlns:a16="http://schemas.microsoft.com/office/drawing/2014/main" id="{45441578-CB16-46BF-1643-B59B595BD4A4}"/>
              </a:ext>
            </a:extLst>
          </p:cNvPr>
          <p:cNvSpPr txBox="1"/>
          <p:nvPr/>
        </p:nvSpPr>
        <p:spPr>
          <a:xfrm>
            <a:off x="7801255" y="5480696"/>
            <a:ext cx="3151767" cy="276999"/>
          </a:xfrm>
          <a:prstGeom prst="rect">
            <a:avLst/>
          </a:prstGeom>
          <a:noFill/>
        </p:spPr>
        <p:txBody>
          <a:bodyPr wrap="square" rtlCol="0">
            <a:spAutoFit/>
          </a:bodyPr>
          <a:lstStyle/>
          <a:p>
            <a:r>
              <a:rPr lang="es-ES" sz="1200" dirty="0"/>
              <a:t>TRIGGER ALMACENADO EN LA TABLA RESERVA</a:t>
            </a:r>
          </a:p>
        </p:txBody>
      </p:sp>
    </p:spTree>
    <p:extLst>
      <p:ext uri="{BB962C8B-B14F-4D97-AF65-F5344CB8AC3E}">
        <p14:creationId xmlns:p14="http://schemas.microsoft.com/office/powerpoint/2010/main" val="25559563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2968</TotalTime>
  <Words>1851</Words>
  <Application>Microsoft Office PowerPoint</Application>
  <PresentationFormat>Panorámica</PresentationFormat>
  <Paragraphs>162</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vt:lpstr>
      <vt:lpstr>Modelo Lógico</vt:lpstr>
      <vt:lpstr>Presentación de PowerPoint</vt:lpstr>
      <vt:lpstr>CONSULTA 2</vt:lpstr>
      <vt:lpstr>CONSULTA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Vinces</dc:creator>
  <cp:lastModifiedBy>BONILLA MOREIRA CRISTIAN JAIR</cp:lastModifiedBy>
  <cp:revision>244</cp:revision>
  <dcterms:created xsi:type="dcterms:W3CDTF">2012-07-30T22:48:03Z</dcterms:created>
  <dcterms:modified xsi:type="dcterms:W3CDTF">2022-11-17T02:37:54Z</dcterms:modified>
</cp:coreProperties>
</file>