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fc7d5ba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dfc7d5b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fc7d5ba0_2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dfc7d5ba0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208550" y="0"/>
            <a:ext cx="9774900" cy="6745799"/>
            <a:chOff x="1208550" y="0"/>
            <a:chExt cx="9774900" cy="6745799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1208550" y="0"/>
              <a:ext cx="9774900" cy="11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0" i="0" lang="en-IN" sz="4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Dam Model</a:t>
              </a:r>
              <a:endPara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3"/>
            <p:cNvPicPr preferRelativeResize="0"/>
            <p:nvPr/>
          </p:nvPicPr>
          <p:blipFill rotWithShape="1">
            <a:blip r:embed="rId3">
              <a:alphaModFix/>
            </a:blip>
            <a:srcRect b="0" l="5123" r="0" t="0"/>
            <a:stretch/>
          </p:blipFill>
          <p:spPr>
            <a:xfrm>
              <a:off x="2357450" y="1071575"/>
              <a:ext cx="8219100" cy="5674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 txBox="1"/>
            <p:nvPr/>
          </p:nvSpPr>
          <p:spPr>
            <a:xfrm>
              <a:off x="5223875" y="3040550"/>
              <a:ext cx="951000" cy="4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Land</a:t>
              </a:r>
              <a:endParaRPr b="1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8321040" y="243840"/>
            <a:ext cx="3405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I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#Final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353325" y="805747"/>
            <a:ext cx="10504562" cy="5940027"/>
            <a:chOff x="353325" y="805747"/>
            <a:chExt cx="10504562" cy="5940027"/>
          </a:xfrm>
        </p:grpSpPr>
        <p:pic>
          <p:nvPicPr>
            <p:cNvPr id="94" name="Google Shape;9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3325" y="805747"/>
              <a:ext cx="10504562" cy="59400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4"/>
            <p:cNvSpPr txBox="1"/>
            <p:nvPr/>
          </p:nvSpPr>
          <p:spPr>
            <a:xfrm>
              <a:off x="3214700" y="2022575"/>
              <a:ext cx="5892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>
                  <a:solidFill>
                    <a:srgbClr val="833C0B"/>
                  </a:solidFill>
                  <a:latin typeface="Calibri"/>
                  <a:ea typeface="Calibri"/>
                  <a:cs typeface="Calibri"/>
                  <a:sym typeface="Calibri"/>
                </a:rPr>
                <a:t>Land</a:t>
              </a:r>
              <a:endParaRPr b="1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208550" y="0"/>
            <a:ext cx="97749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Calibri"/>
                <a:ea typeface="Calibri"/>
                <a:cs typeface="Calibri"/>
                <a:sym typeface="Calibri"/>
              </a:rPr>
              <a:t>Mathematical Model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975" y="1140300"/>
            <a:ext cx="9172050" cy="54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208550" y="0"/>
            <a:ext cx="97749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Calibri"/>
                <a:ea typeface="Calibri"/>
                <a:cs typeface="Calibri"/>
                <a:sym typeface="Calibri"/>
              </a:rPr>
              <a:t>Mathematical Model Contd.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1292700"/>
            <a:ext cx="113633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950" y="952225"/>
            <a:ext cx="10492951" cy="590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1204650" y="0"/>
            <a:ext cx="97827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Calibri"/>
                <a:ea typeface="Calibri"/>
                <a:cs typeface="Calibri"/>
                <a:sym typeface="Calibri"/>
              </a:rPr>
              <a:t>Hardware Model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