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720-825A-4343-AA3F-7239EE8E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A023-47A2-084F-ADF9-B670E285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2457-D858-2542-ABE2-7CAC1110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10A8-A359-D140-A712-BED0CB3E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8C87-3519-964A-8934-8E938F1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06A5-FDD2-024D-B1C7-C0E2A5CE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BBFF4-1BCD-6841-B194-7B8AAC50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ADDD-B47B-8449-B802-53ABEE1E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8FE8-A9CD-7445-8F0D-384F5BBB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9B00-BF0D-D140-BE75-DEB96C1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9DC7A-6D0F-2E41-A00F-F0350D709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BD358-3F63-2C43-A3C9-D79299AF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BFC5-900C-3B45-A6DF-0E454E30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6C74-3F90-E14A-978D-3A9F6BB6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4822-3580-7E4A-8930-BFEE303D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AD67-C91E-8E4A-80BF-9CAD2EE0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A07B-E1FF-0948-A9F7-FB37C52B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3081-6BF8-F840-AABA-83978933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3DEF-FA71-B547-939D-2823BA8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E366-2432-BD41-8B75-7B442D73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273-3C45-3D45-B85C-5BF3761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414DE-F26F-1B48-9315-C582FFED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A4AE9-E86A-DF47-9EC9-7541FDBD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BACA-0318-1B41-8C0F-61A0722A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8605-B125-4140-95F4-88AE85EB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E80-A61E-E341-B259-46F9D31A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AD51-1D7E-3F4A-A7ED-3577783ED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E9C36-D842-604B-A565-E527DC78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65884-BCDF-1643-8D12-7B06F80C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E05E-C552-3443-9607-0CDEAB7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EEF3-A436-FE45-B7C7-228A90D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D032-75DE-DC48-9C7C-2349A8A7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B6BA-E4DE-5247-8B34-1B37D232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A0FD-D682-2F49-8977-FD478DE2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01139-96AF-A240-A143-1516E5A03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5A916-9C5F-5F46-AF4D-D50112AE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DB6B8-BECF-C74C-8C95-AF075EF4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0EE-6B05-1D47-9827-2F56706E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325EA-89ED-A44C-B733-5D64C2C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267B-5836-F240-B10C-45A50D2A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D12AA-B721-704B-B81D-F6290471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F5B47-ED04-F946-ADE0-C48BB3BF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E4F3E-4160-2F48-9C03-E2DA63A4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87118-B4D0-A84F-B826-9E80521B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6D497-AC49-AE40-ADB1-CCAB75E6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D914-B9B6-6E4A-A8AA-9716D081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82C5-0A5D-7D4B-8C59-CC282031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1EF5-640C-A44D-8CCF-6B52DEAB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36868-737E-2D4E-BFB9-49600D6F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ADE04-A81B-504F-A8F8-E888FCD9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3E9E-2CE0-3B4B-83A1-5904FBD8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A715-7356-0241-BFF2-EB45D0D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7367-70AB-6B45-AEF1-239406D2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61988-31A0-9048-9D97-2E541CF6C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700C-5DE3-FA4B-9D9F-85E79DFA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A53BB-497B-B347-9C3E-8851C0A9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33A77-9311-134D-90EC-FB100A9F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4CCFA-AE07-4C4D-840A-0CE29996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7AF8B-8473-A345-8A30-DA60516F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B28D-7165-1C43-9CFF-2F0C4813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660C-7255-9146-85C2-A8F9D3A5A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A6E0-C711-0D4B-91B3-6870DC58131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7DA7-1F44-D34B-865D-49A6B93E4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CD8D-8D57-8946-8628-05EF5B767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DABD-96CF-1E45-959D-F487ACB9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BD797-FC44-C440-9EC6-64270D57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06" y="583419"/>
            <a:ext cx="9221788" cy="5691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1D7D8-E409-1A43-9781-27341D98F450}"/>
              </a:ext>
            </a:extLst>
          </p:cNvPr>
          <p:cNvSpPr txBox="1"/>
          <p:nvPr/>
        </p:nvSpPr>
        <p:spPr>
          <a:xfrm>
            <a:off x="2671762" y="1400175"/>
            <a:ext cx="111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 hours</a:t>
            </a:r>
          </a:p>
          <a:p>
            <a:r>
              <a:rPr lang="en-US" sz="1000" dirty="0"/>
              <a:t>4124 counts</a:t>
            </a:r>
          </a:p>
          <a:p>
            <a:r>
              <a:rPr lang="en-US" sz="1000" dirty="0"/>
              <a:t>24%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90881-9948-8540-A159-2C4629EC9744}"/>
              </a:ext>
            </a:extLst>
          </p:cNvPr>
          <p:cNvSpPr txBox="1"/>
          <p:nvPr/>
        </p:nvSpPr>
        <p:spPr>
          <a:xfrm>
            <a:off x="4415630" y="1552575"/>
            <a:ext cx="111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hours</a:t>
            </a:r>
          </a:p>
          <a:p>
            <a:r>
              <a:rPr lang="en-US" sz="1000" dirty="0"/>
              <a:t>3855 counts</a:t>
            </a:r>
          </a:p>
          <a:p>
            <a:r>
              <a:rPr lang="en-US" sz="1000" dirty="0"/>
              <a:t>22%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502-9466-254A-81B4-4B678D964DE0}"/>
              </a:ext>
            </a:extLst>
          </p:cNvPr>
          <p:cNvSpPr txBox="1"/>
          <p:nvPr/>
        </p:nvSpPr>
        <p:spPr>
          <a:xfrm>
            <a:off x="4767262" y="3359579"/>
            <a:ext cx="111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 hours</a:t>
            </a:r>
          </a:p>
          <a:p>
            <a:r>
              <a:rPr lang="en-US" sz="1000" dirty="0"/>
              <a:t>1970 counts</a:t>
            </a:r>
          </a:p>
          <a:p>
            <a:r>
              <a:rPr lang="en-US" sz="1000" dirty="0"/>
              <a:t>11% </a:t>
            </a:r>
          </a:p>
        </p:txBody>
      </p:sp>
    </p:spTree>
    <p:extLst>
      <p:ext uri="{BB962C8B-B14F-4D97-AF65-F5344CB8AC3E}">
        <p14:creationId xmlns:p14="http://schemas.microsoft.com/office/powerpoint/2010/main" val="14749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40C7E-EE35-5A41-8B97-B4C9BB6B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8" y="460376"/>
            <a:ext cx="9218140" cy="568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01611-CED9-6B4F-AB05-90E830DF961D}"/>
              </a:ext>
            </a:extLst>
          </p:cNvPr>
          <p:cNvSpPr txBox="1"/>
          <p:nvPr/>
        </p:nvSpPr>
        <p:spPr>
          <a:xfrm>
            <a:off x="2143124" y="1228725"/>
            <a:ext cx="150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$0</a:t>
            </a:r>
          </a:p>
          <a:p>
            <a:r>
              <a:rPr lang="en-US" sz="1200" dirty="0"/>
              <a:t>583 counts,</a:t>
            </a:r>
          </a:p>
          <a:p>
            <a:r>
              <a:rPr lang="en-US" sz="1200" dirty="0"/>
              <a:t>14.7%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98BD-D1B4-5D4B-8189-609468581BD0}"/>
              </a:ext>
            </a:extLst>
          </p:cNvPr>
          <p:cNvSpPr txBox="1"/>
          <p:nvPr/>
        </p:nvSpPr>
        <p:spPr>
          <a:xfrm>
            <a:off x="3224212" y="1997074"/>
            <a:ext cx="150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$15</a:t>
            </a:r>
          </a:p>
          <a:p>
            <a:r>
              <a:rPr lang="en-US" sz="1200" dirty="0"/>
              <a:t>517 counts,</a:t>
            </a:r>
          </a:p>
          <a:p>
            <a:r>
              <a:rPr lang="en-US" sz="1200" dirty="0"/>
              <a:t>13% 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EA7FD-0680-3E4A-B0EA-DB990EC6F832}"/>
              </a:ext>
            </a:extLst>
          </p:cNvPr>
          <p:cNvSpPr txBox="1"/>
          <p:nvPr/>
        </p:nvSpPr>
        <p:spPr>
          <a:xfrm>
            <a:off x="2395533" y="2071389"/>
            <a:ext cx="150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</a:t>
            </a:r>
          </a:p>
          <a:p>
            <a:r>
              <a:rPr lang="en-US" sz="1200" dirty="0"/>
              <a:t>414 counts,</a:t>
            </a:r>
          </a:p>
          <a:p>
            <a:r>
              <a:rPr lang="en-US" sz="1200" dirty="0"/>
              <a:t>10%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9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B6348-FB3F-784A-B6BB-491F5F8F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6379"/>
            <a:ext cx="88900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120BD-C3D2-7444-B47D-35BF84E62F25}"/>
              </a:ext>
            </a:extLst>
          </p:cNvPr>
          <p:cNvSpPr txBox="1"/>
          <p:nvPr/>
        </p:nvSpPr>
        <p:spPr>
          <a:xfrm>
            <a:off x="2671762" y="1400175"/>
            <a:ext cx="111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 hours</a:t>
            </a:r>
          </a:p>
          <a:p>
            <a:r>
              <a:rPr lang="en-US" sz="1000" dirty="0"/>
              <a:t>4124 counts</a:t>
            </a:r>
          </a:p>
          <a:p>
            <a:r>
              <a:rPr lang="en-US" sz="1000" dirty="0"/>
              <a:t>24%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07232-25D2-0F41-A7FE-198850CDFD42}"/>
              </a:ext>
            </a:extLst>
          </p:cNvPr>
          <p:cNvSpPr txBox="1"/>
          <p:nvPr/>
        </p:nvSpPr>
        <p:spPr>
          <a:xfrm>
            <a:off x="4415630" y="1552575"/>
            <a:ext cx="111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hours</a:t>
            </a:r>
          </a:p>
          <a:p>
            <a:r>
              <a:rPr lang="en-US" sz="1000" dirty="0"/>
              <a:t>3855 counts</a:t>
            </a:r>
          </a:p>
          <a:p>
            <a:r>
              <a:rPr lang="en-US" sz="1000" dirty="0"/>
              <a:t>22%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E155-74C2-034E-8CF3-444A22E8EAFB}"/>
              </a:ext>
            </a:extLst>
          </p:cNvPr>
          <p:cNvSpPr txBox="1"/>
          <p:nvPr/>
        </p:nvSpPr>
        <p:spPr>
          <a:xfrm>
            <a:off x="4767262" y="3359579"/>
            <a:ext cx="111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 hours</a:t>
            </a:r>
          </a:p>
          <a:p>
            <a:r>
              <a:rPr lang="en-US" sz="1000" dirty="0"/>
              <a:t>1970 counts</a:t>
            </a:r>
          </a:p>
          <a:p>
            <a:r>
              <a:rPr lang="en-US" sz="1000" dirty="0"/>
              <a:t>11% </a:t>
            </a:r>
          </a:p>
        </p:txBody>
      </p:sp>
    </p:spTree>
    <p:extLst>
      <p:ext uri="{BB962C8B-B14F-4D97-AF65-F5344CB8AC3E}">
        <p14:creationId xmlns:p14="http://schemas.microsoft.com/office/powerpoint/2010/main" val="87774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60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Haowen Zheng</dc:creator>
  <cp:lastModifiedBy>Haowen Zheng</cp:lastModifiedBy>
  <cp:revision>6</cp:revision>
  <dcterms:created xsi:type="dcterms:W3CDTF">2019-09-13T03:39:18Z</dcterms:created>
  <dcterms:modified xsi:type="dcterms:W3CDTF">2019-09-28T02:13:26Z</dcterms:modified>
</cp:coreProperties>
</file>