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25D4-ECF4-4ED5-8C48-917E2046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0386-4BE1-4EC7-A1AF-B0BB85C7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C85C-FDB6-41E7-B752-BB82A1F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81A7-7CF3-4CFA-8350-1356542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D9C2-4A69-455D-89E0-90B4C7B1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A8BF-3AD5-469A-A586-9913BF33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3DD63-2C84-4771-8A30-E2575AA5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3B1B-A4EB-474F-A3F1-3DD5BE0B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2008-460B-4CDC-82D6-66CB0D8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CD4F-DB9F-47DB-B4E5-CBF3DD3D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CB746-7CFC-4078-B7C8-537E8785C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B7DE-EEDE-4DE0-B28D-00F1D10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3457-A4BA-420D-9D96-1ACFB7B7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E834-079F-4EFE-A43D-9BAFE3AB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7CEB-B39F-40BA-859A-E2A5FBE0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7AEE-845F-403B-BADA-2A68A733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A8A-B012-45A5-8CE2-2DBFF44B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61-C492-4FF7-AD43-A79E2DB3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EA45-BC47-4E36-8067-68012204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8A2A-78AD-49A3-BD20-6B22458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B033-3F48-434F-B3BC-A6DE8E65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72A1E-EA3F-47C9-B1EC-5918D4A4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EEB6-A520-4D34-9DC7-C62C7E0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518D-2259-457C-A73A-4A85E6A6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EE66-BA4B-4504-ACA5-4208F6B9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A21-5CFB-4D00-B822-6B27BCCB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059A-4565-45EC-97F8-A65F71FB0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AB1D5-58CF-422B-805D-D8C952D5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FBEC-12F3-41F1-8E21-08606254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2381-191A-4A28-B40C-6BF4AD1C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0015-71DB-4653-99D8-EA8BA095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2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7F9C-2B71-4E90-95B8-601BC8D3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83DC-FC97-4FEF-8D3E-DA4B45EF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44E3-9D9C-4DA6-A71C-622CCDE32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492ED-D089-41B9-A399-7F7C7A631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A2E1-CDD5-474D-B368-B3EE035B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B3284-B7CF-46D3-85C3-9BD113A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11E53-39BA-4A53-9109-855D863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FABB2-3EA1-4D6E-A082-E69A8F3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49DC-1B62-4417-974E-D286567D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C2512-3731-478E-9C99-C76F463F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6EF5C-0604-4330-A6AC-ABA8CAFD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6EBA2-70FB-48B4-A7D4-5097A679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BF86-C589-4752-829A-9047DD59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6748-2EA1-4C73-BF6F-9108EC59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D03D9-57E4-4A7D-B54F-CE476ADA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5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D2F7-FCB5-4A6A-9CD5-7AB4EFF4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138F-3133-4BEB-86A7-13AAA494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07BD-A6FF-408E-BB79-B5607776C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BE989-4AA8-432D-AAC7-B991D584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EB3E-E509-4A14-A3D5-CEC62146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2D64-463E-4F68-B9DF-C214D052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E742-4D95-42B2-9976-F796E8DA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14C33-841D-4CA9-9AF8-9D0877971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86F5-900F-4D4E-84CA-15DAA5EE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C720-7B3F-41B1-88E0-44110FF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CAD8-24D5-4FE2-A4BA-D8B9EFC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9928-6B91-4735-B0D7-91F82E2F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5C71-7A22-488F-A3B0-577CCE7C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151-49C2-46CE-A76F-6E612A270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F90-9D89-4D09-9FDA-5D5050EC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34CF-1EDB-456C-863D-ADB73061F9F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07E4-F80F-4663-9055-B793A56C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4BA-0CDC-47D5-9F58-CCC9E520D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805A-3882-4A5E-8AAD-52271D4A5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8CB803-B544-4255-9253-D0F6CD9DB70D}"/>
              </a:ext>
            </a:extLst>
          </p:cNvPr>
          <p:cNvGrpSpPr/>
          <p:nvPr/>
        </p:nvGrpSpPr>
        <p:grpSpPr>
          <a:xfrm>
            <a:off x="2298675" y="1643865"/>
            <a:ext cx="8088764" cy="3534391"/>
            <a:chOff x="2298675" y="1643865"/>
            <a:chExt cx="8088764" cy="35343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9726D9-D80E-433A-8A69-DD4C02EE7160}"/>
                </a:ext>
              </a:extLst>
            </p:cNvPr>
            <p:cNvSpPr/>
            <p:nvPr/>
          </p:nvSpPr>
          <p:spPr>
            <a:xfrm>
              <a:off x="2640458" y="1643865"/>
              <a:ext cx="7219159" cy="1612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BC383D6-F386-44D6-91F1-510EED98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798" y="1836946"/>
              <a:ext cx="5041900" cy="1054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BA253-CF50-40F9-8985-0408B2722070}"/>
                </a:ext>
              </a:extLst>
            </p:cNvPr>
            <p:cNvSpPr txBox="1"/>
            <p:nvPr/>
          </p:nvSpPr>
          <p:spPr>
            <a:xfrm>
              <a:off x="2640458" y="3255962"/>
              <a:ext cx="7219159" cy="954107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5B9BD5">
                      <a:lumMod val="20000"/>
                      <a:lumOff val="80000"/>
                    </a:srgbClr>
                  </a:solidFill>
                </a:rPr>
                <a:t>Complex Reviews Support Unit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800" dirty="0">
                  <a:solidFill>
                    <a:srgbClr val="5B9BD5">
                      <a:lumMod val="20000"/>
                      <a:lumOff val="80000"/>
                    </a:srgbClr>
                  </a:solidFill>
                  <a:latin typeface="Gadugi" panose="020B0502040204020203" pitchFamily="34" charset="0"/>
                </a:rPr>
                <a:t>(CRSU)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CDEB97-3843-4A5E-8B6E-0DD00D3C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8675" y="4210069"/>
              <a:ext cx="8088764" cy="968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91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C76AE567E314194EC7C4E305B4CFD" ma:contentTypeVersion="13" ma:contentTypeDescription="Create a new document." ma:contentTypeScope="" ma:versionID="b70e99926b1a6b34bc79403e6e6f4137">
  <xsd:schema xmlns:xsd="http://www.w3.org/2001/XMLSchema" xmlns:xs="http://www.w3.org/2001/XMLSchema" xmlns:p="http://schemas.microsoft.com/office/2006/metadata/properties" xmlns:ns3="08de39af-c2b3-408b-b3b5-8c21512d5f9f" xmlns:ns4="8193f82a-3a2c-467d-8174-3f0d3ccc4c25" targetNamespace="http://schemas.microsoft.com/office/2006/metadata/properties" ma:root="true" ma:fieldsID="b4a0a5d9e7e5edc4a990b345fd359bc3" ns3:_="" ns4:_="">
    <xsd:import namespace="08de39af-c2b3-408b-b3b5-8c21512d5f9f"/>
    <xsd:import namespace="8193f82a-3a2c-467d-8174-3f0d3ccc4c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e39af-c2b3-408b-b3b5-8c21512d5f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3f82a-3a2c-467d-8174-3f0d3ccc4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4CEA95-7255-4C09-97E2-0168DE121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e39af-c2b3-408b-b3b5-8c21512d5f9f"/>
    <ds:schemaRef ds:uri="8193f82a-3a2c-467d-8174-3f0d3ccc4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6534AD-C372-4D0F-B953-3D097D8953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6FB21-14BA-452A-88ED-25C46C05B18E}">
  <ds:schemaRefs>
    <ds:schemaRef ds:uri="08de39af-c2b3-408b-b3b5-8c21512d5f9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93f82a-3a2c-467d-8174-3f0d3ccc4c2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Yiqiao Xin</dc:creator>
  <cp:lastModifiedBy>Yiqiao Xin</cp:lastModifiedBy>
  <cp:revision>3</cp:revision>
  <dcterms:created xsi:type="dcterms:W3CDTF">2020-05-14T15:16:47Z</dcterms:created>
  <dcterms:modified xsi:type="dcterms:W3CDTF">2020-05-14T16:25:09Z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0x010100E8EC76AE567E314194EC7C4E305B4CFD</vt:lpwstr>
  </property>
</Properties>
</file>