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50" r:id="rId3"/>
    <p:sldId id="642" r:id="rId4"/>
    <p:sldId id="649" r:id="rId5"/>
    <p:sldId id="65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19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09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IOStream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錄製_2023_01_29_17_07_27_9">
            <a:hlinkClick r:id="" action="ppaction://media"/>
            <a:extLst>
              <a:ext uri="{FF2B5EF4-FFF2-40B4-BE49-F238E27FC236}">
                <a16:creationId xmlns:a16="http://schemas.microsoft.com/office/drawing/2014/main" id="{A8E92F27-E7C3-4360-A92F-0DF2A1C044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340769"/>
            <a:ext cx="8519864" cy="4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00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實作存檔讀檔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(0.7%)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、血量、等級、經驗值、升級所需經驗值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(Trigger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、各別位置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Position.h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 Overloading (0.3%)</a:t>
            </a:r>
          </a:p>
          <a:p>
            <a:pPr lvl="1"/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ostream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Position (0.15%)</a:t>
            </a:r>
          </a:p>
          <a:p>
            <a:pPr lvl="1"/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istream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 Position (0.15%)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9/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7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1434</TotalTime>
  <Words>313</Words>
  <Application>Microsoft Office PowerPoint</Application>
  <PresentationFormat>如螢幕大小 (4:3)</PresentationFormat>
  <Paragraphs>43</Paragraphs>
  <Slides>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26</cp:revision>
  <dcterms:created xsi:type="dcterms:W3CDTF">2020-02-25T04:23:57Z</dcterms:created>
  <dcterms:modified xsi:type="dcterms:W3CDTF">2023-04-30T16:42:12Z</dcterms:modified>
</cp:coreProperties>
</file>