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42" r:id="rId3"/>
    <p:sldId id="649" r:id="rId4"/>
    <p:sldId id="650" r:id="rId5"/>
    <p:sldId id="65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49" d="100"/>
          <a:sy n="149" d="100"/>
        </p:scale>
        <p:origin x="20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5/22/2023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並在底下繼承帶不同特性的不同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 (0.3%)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定義為非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之其他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實作除了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以外至少一種以上的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的多型行為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/Vector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12/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說明文件，針對每一項評分項目，需簡單說明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實作內容為何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實作的程式碼行數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216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繳交期限：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6/11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23:59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當天以最後繳交的執行檔進行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7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1449</TotalTime>
  <Words>336</Words>
  <Application>Microsoft Office PowerPoint</Application>
  <PresentationFormat>如螢幕大小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繳交信息</vt:lpstr>
      <vt:lpstr>繳交信息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嘉興 邱</cp:lastModifiedBy>
  <cp:revision>37</cp:revision>
  <dcterms:created xsi:type="dcterms:W3CDTF">2020-02-25T04:23:57Z</dcterms:created>
  <dcterms:modified xsi:type="dcterms:W3CDTF">2023-05-22T14:33:44Z</dcterms:modified>
</cp:coreProperties>
</file>