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7"/>
  </p:notesMasterIdLst>
  <p:sldIdLst>
    <p:sldId id="641" r:id="rId2"/>
    <p:sldId id="650" r:id="rId3"/>
    <p:sldId id="642" r:id="rId4"/>
    <p:sldId id="649" r:id="rId5"/>
    <p:sldId id="65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-chi" initials="y" lastIdx="7" clrIdx="0">
    <p:extLst/>
  </p:cmAuthor>
  <p:cmAuthor id="2" name="Yu-Chi" initials="Y" lastIdx="0" clrIdx="1"/>
  <p:cmAuthor id="3" name="CGAL" initials="C" lastIdx="12" clrIdx="2">
    <p:extLst>
      <p:ext uri="{19B8F6BF-5375-455C-9EA6-DF929625EA0E}">
        <p15:presenceInfo xmlns:p15="http://schemas.microsoft.com/office/powerpoint/2012/main" userId="CGAL" providerId="None"/>
      </p:ext>
    </p:extLst>
  </p:cmAuthor>
  <p:cmAuthor id="4" name="kasim" initials="k" lastIdx="1" clrIdx="3">
    <p:extLst>
      <p:ext uri="{19B8F6BF-5375-455C-9EA6-DF929625EA0E}">
        <p15:presenceInfo xmlns:p15="http://schemas.microsoft.com/office/powerpoint/2012/main" userId="kas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66" autoAdjust="0"/>
    <p:restoredTop sz="92145" autoAdjust="0"/>
  </p:normalViewPr>
  <p:slideViewPr>
    <p:cSldViewPr>
      <p:cViewPr varScale="1">
        <p:scale>
          <a:sx n="150" d="100"/>
          <a:sy n="150" d="100"/>
        </p:scale>
        <p:origin x="198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F6FF0FC-23FD-4C55-AE9A-D6CFC893077B}" type="datetimeFigureOut">
              <a:rPr lang="en-US"/>
              <a:pPr>
                <a:defRPr/>
              </a:pPr>
              <a:t>5/1/2023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A309EE-B3A9-42DF-9CD1-52B1260DB4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90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72983F-B66A-4793-BFFF-776B8401268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80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514600"/>
            <a:ext cx="9144000" cy="9144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479800"/>
            <a:ext cx="9144000" cy="6350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TW" altLang="en-US" noProof="0"/>
              <a:t>按一下以編輯母片子標題樣式</a:t>
            </a:r>
            <a:endParaRPr lang="en-US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pPr>
              <a:defRPr/>
            </a:pPr>
            <a:fld id="{89EB0812-1E38-4440-905C-8DBB56C89B17}" type="datetime1">
              <a:rPr lang="en-US" altLang="zh-TW" smtClean="0"/>
              <a:t>5/1/2023</a:t>
            </a:fld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Arial" charset="0"/>
              </a:defRPr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8359"/>
            <a:ext cx="4572000" cy="99964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5497B-EF00-490B-823E-C32FC82E4A4B}" type="datetime1">
              <a:rPr lang="en-US" altLang="zh-TW" smtClean="0"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96215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143000"/>
            <a:ext cx="219075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219200"/>
            <a:ext cx="6419850" cy="4876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25521-FAA2-4EB3-A087-3DF78CEB1C8A}" type="datetime1">
              <a:rPr lang="en-US" altLang="zh-TW" smtClean="0"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82209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8D741-4DD6-4E8C-8F2A-F0353AF264BD}" type="datetime1">
              <a:rPr lang="en-US" altLang="zh-TW" smtClean="0"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24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33BF1-75B2-4A55-88F4-A9823CA4035B}" type="datetime1">
              <a:rPr lang="en-US" altLang="zh-TW" smtClean="0"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39069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343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192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EAEDE-5917-4014-9629-EF247A23EB1B}" type="datetime1">
              <a:rPr lang="en-US" altLang="zh-TW" smtClean="0"/>
              <a:t>5/1/2023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76503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01000" cy="104517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F1EDA-4F29-48E5-8F9D-0296AEBF154C}" type="datetime1">
              <a:rPr lang="en-US" altLang="zh-TW" smtClean="0"/>
              <a:t>5/1/2023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9201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010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FCFF3-3132-4530-B5A9-59E21465A1AD}" type="datetime1">
              <a:rPr lang="en-US" altLang="zh-TW" smtClean="0"/>
              <a:t>5/1/2023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749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7340E-F065-4D13-B63B-9C5AC1E76F71}" type="datetime1">
              <a:rPr lang="en-US" altLang="zh-TW" smtClean="0"/>
              <a:t>5/1/2023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81000" y="1143000"/>
            <a:ext cx="8686800" cy="74613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776107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BDC3F-FA7B-4F8F-AB7C-0C7A8DA0BCB0}" type="datetime1">
              <a:rPr lang="en-US" altLang="zh-TW" smtClean="0"/>
              <a:t>5/1/2023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10985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86400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8FEBD-930E-4208-B8A4-39E9E53D1317}" type="datetime1">
              <a:rPr lang="en-US" altLang="zh-TW" smtClean="0"/>
              <a:t>5/1/2023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70718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52400"/>
            <a:ext cx="807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81000" y="1107280"/>
            <a:ext cx="8686800" cy="74613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pPr>
              <a:defRPr/>
            </a:pPr>
            <a:fld id="{2A329542-1B2E-4FE1-A6E1-83EAF655103E}" type="datetime1">
              <a:rPr lang="en-US" altLang="zh-TW" smtClean="0"/>
              <a:t>5/1/2023</a:t>
            </a:fld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 algn="r">
              <a:defRPr lang="en-US" sz="1200" b="1" smtClean="0"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algn="r">
              <a:defRPr b="1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8359"/>
            <a:ext cx="4572000" cy="999641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ransition>
    <p:fade thruBlk="1"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eblog.jamisbuck.org/2011/1/12/maze-generation-recursive-division-algorith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物件導向程式設計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479800"/>
            <a:ext cx="9144000" cy="138936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Dungeon Practice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Recursive</a:t>
            </a:r>
          </a:p>
        </p:txBody>
      </p:sp>
    </p:spTree>
    <p:extLst>
      <p:ext uri="{BB962C8B-B14F-4D97-AF65-F5344CB8AC3E}">
        <p14:creationId xmlns:p14="http://schemas.microsoft.com/office/powerpoint/2010/main" val="856278672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9A3C175-3CCF-4338-9212-D2D62E5E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6CEB8D45-4D40-4348-968D-46BC2279D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188640"/>
            <a:ext cx="7848600" cy="762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範例結果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5BE095C-498E-463B-82F7-6D9722FDE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08" y="1268760"/>
            <a:ext cx="8496300" cy="444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03475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EB005-A5A2-4EF1-BEC0-3C590AF4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8728"/>
            <a:ext cx="7848600" cy="762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評分項目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B3B3C4-9C5D-492C-A359-7B8722854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利用遞迴的方式生成地圖！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(1%)</a:t>
            </a:r>
          </a:p>
          <a:p>
            <a:pPr lvl="1"/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形式方法風格不拘，地圖需可從左上走到右下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依照完成度做部分給分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可參考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http://weblog.jamisbuck.org/2011/1/12/maze-generation-recursive-division-algorithm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5B5690-70A4-4AF0-BA7B-8FC27ADB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020876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1C134E-5A30-41F8-8824-06881288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8728"/>
            <a:ext cx="7848600" cy="762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繳交信息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5B2446-16A0-4064-9FB4-2FFCC8023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派發作業後至當週日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24:00 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前皆可繳交</a:t>
            </a:r>
          </a:p>
          <a:p>
            <a:pPr marL="800100" lvl="1">
              <a:spcBef>
                <a:spcPts val="0"/>
              </a:spcBef>
              <a:buSzPts val="28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以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FTP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上傳時間為準</a:t>
            </a:r>
          </a:p>
          <a:p>
            <a:pPr lvl="0">
              <a:spcBef>
                <a:spcPts val="560"/>
              </a:spcBef>
              <a:buSzPts val="2800"/>
              <a:buFont typeface="Microsoft JhengHei"/>
              <a:buChar char="•"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FTP 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上傳位置：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140.118.157.208</a:t>
            </a:r>
            <a:endParaRPr lang="zh-TW" altLang="en-US" dirty="0"/>
          </a:p>
          <a:p>
            <a:pPr marL="800100" lvl="1" indent="-342900">
              <a:spcBef>
                <a:spcPts val="560"/>
              </a:spcBef>
              <a:spcAft>
                <a:spcPts val="0"/>
              </a:spcAft>
              <a:buSzPts val="28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帳號：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2023SOOP</a:t>
            </a:r>
            <a:endParaRPr lang="zh-TW" altLang="en-US" dirty="0"/>
          </a:p>
          <a:p>
            <a:pPr marL="800100" lvl="1" indent="-342900">
              <a:spcBef>
                <a:spcPts val="560"/>
              </a:spcBef>
              <a:spcAft>
                <a:spcPts val="0"/>
              </a:spcAft>
              <a:buSzPts val="28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密碼：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1122SOOP</a:t>
            </a:r>
            <a:endParaRPr lang="zh-TW" altLang="en-US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資料夾名稱為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/Week 10/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</a:p>
          <a:p>
            <a:pPr lvl="2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組別編號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_Ver# -&gt;#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為繳交次數編號</a:t>
            </a:r>
            <a:endParaRPr lang="zh-TW" altLang="en-US" sz="1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85750" lvl="0" indent="-285750">
              <a:spcBef>
                <a:spcPts val="520"/>
              </a:spcBef>
              <a:spcAft>
                <a:spcPts val="0"/>
              </a:spcAft>
              <a:buSzPts val="26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內容需包含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詳細規定請見助教公告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</a:p>
          <a:p>
            <a:pPr marL="685800" lvl="1" indent="-228600">
              <a:spcBef>
                <a:spcPts val="480"/>
              </a:spcBef>
              <a:spcAft>
                <a:spcPts val="0"/>
              </a:spcAft>
              <a:buSzPts val="24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整個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Project 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程式碼</a:t>
            </a:r>
          </a:p>
          <a:p>
            <a:pPr marL="685800" lvl="1" indent="-228600">
              <a:spcBef>
                <a:spcPts val="480"/>
              </a:spcBef>
              <a:spcAft>
                <a:spcPts val="0"/>
              </a:spcAft>
              <a:buSzPts val="24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工作分配及比例檔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501BC1-49AC-4711-8293-E1D65BBA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40709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1C134E-5A30-41F8-8824-06881288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8728"/>
            <a:ext cx="7848600" cy="762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評分資訊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5B2446-16A0-4064-9FB4-2FFCC8023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期末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DEMO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佔整個地宮專案的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50%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共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10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分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其中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5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分為基礎給分，評分標準如下</a:t>
            </a: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基本操作及遊戲邏輯 </a:t>
            </a:r>
            <a:r>
              <a:rPr lang="en-US" altLang="zh-TW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(1)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角色移動</a:t>
            </a:r>
            <a:r>
              <a:rPr lang="en-US" altLang="zh-TW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&amp;</a:t>
            </a:r>
            <a:r>
              <a:rPr lang="zh-TW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戰鬥等等</a:t>
            </a:r>
            <a:endParaRPr lang="en-US" altLang="zh-TW" sz="16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存在至少兩種以上的敵人，且具備不同的行為模式 </a:t>
            </a:r>
            <a:r>
              <a:rPr lang="en-US" altLang="zh-TW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(1)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存在至少兩種以上的道具，且提供不同的效果 </a:t>
            </a:r>
            <a:r>
              <a:rPr lang="en-US" altLang="zh-TW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(1)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至少有三關以上的有差異性的可遊玩關卡 </a:t>
            </a:r>
            <a:r>
              <a:rPr lang="en-US" altLang="zh-TW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(1)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敵人數量</a:t>
            </a:r>
            <a:r>
              <a:rPr lang="ja-JP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zh-TW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強度不同</a:t>
            </a:r>
            <a:r>
              <a:rPr lang="en-US" altLang="zh-TW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 or </a:t>
            </a:r>
            <a:r>
              <a:rPr lang="zh-TW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迷宮大小不同等等</a:t>
            </a:r>
            <a:endParaRPr lang="en-US" altLang="zh-TW" sz="16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能夠存讀檔 </a:t>
            </a:r>
            <a:r>
              <a:rPr lang="en-US" altLang="zh-TW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(1)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2200" dirty="0">
                <a:latin typeface="Microsoft JhengHei"/>
                <a:ea typeface="Microsoft JhengHei"/>
                <a:cs typeface="Microsoft JhengHei"/>
                <a:sym typeface="Microsoft JhengHei"/>
              </a:rPr>
              <a:t>剩下</a:t>
            </a:r>
            <a:r>
              <a:rPr lang="en-US" altLang="zh-TW" sz="2200" dirty="0">
                <a:latin typeface="Microsoft JhengHei"/>
                <a:ea typeface="Microsoft JhengHei"/>
                <a:cs typeface="Microsoft JhengHei"/>
                <a:sym typeface="Microsoft JhengHei"/>
              </a:rPr>
              <a:t>5</a:t>
            </a:r>
            <a:r>
              <a:rPr lang="zh-TW" altLang="en-US" sz="2200" dirty="0">
                <a:latin typeface="Microsoft JhengHei"/>
                <a:ea typeface="Microsoft JhengHei"/>
                <a:cs typeface="Microsoft JhengHei"/>
                <a:sym typeface="Microsoft JhengHei"/>
              </a:rPr>
              <a:t>分為創意分數，採同學互評的方式計分</a:t>
            </a:r>
            <a:endParaRPr lang="en-US" altLang="zh-TW" sz="22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評分標準包含但不限於</a:t>
            </a:r>
            <a:endParaRPr lang="en-US" altLang="zh-TW" sz="20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遊戲完整性</a:t>
            </a:r>
            <a:r>
              <a:rPr lang="ja-JP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可玩性</a:t>
            </a:r>
            <a:r>
              <a:rPr lang="ja-JP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遊戲機制</a:t>
            </a:r>
            <a:r>
              <a:rPr lang="ja-JP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怪物</a:t>
            </a:r>
            <a:r>
              <a:rPr lang="en-US" altLang="zh-TW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AI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設計</a:t>
            </a:r>
            <a:r>
              <a:rPr lang="ja-JP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altLang="ja-JP" sz="18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etc</a:t>
            </a:r>
            <a:r>
              <a:rPr lang="en-US" altLang="ja-JP" sz="1800">
                <a:latin typeface="Microsoft JhengHei"/>
                <a:ea typeface="Microsoft JhengHei"/>
                <a:cs typeface="Microsoft JhengHei"/>
                <a:sym typeface="Microsoft JhengHei"/>
              </a:rPr>
              <a:t>…</a:t>
            </a:r>
            <a:r>
              <a:rPr lang="en-US" alt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…</a:t>
            </a:r>
            <a:endParaRPr lang="en-US" altLang="zh-TW"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501BC1-49AC-4711-8293-E1D65BBA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4700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佈景主題1">
  <a:themeElements>
    <a:clrScheme name="Cloud skipper design template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Cloud skipper design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loud skipper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 skipper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TUST-OOP2019S-Lecture08-01-Pointer.pptx" id="{45B6AE99-1EA4-4AA6-9566-6A8944F973C7}" vid="{9D00564D-3E6D-4D3F-99C6-5E44FF0B43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課程模版</Template>
  <TotalTime>1434</TotalTime>
  <Words>273</Words>
  <Application>Microsoft Office PowerPoint</Application>
  <PresentationFormat>如螢幕大小 (4:3)</PresentationFormat>
  <Paragraphs>38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微軟正黑體</vt:lpstr>
      <vt:lpstr>微軟正黑體</vt:lpstr>
      <vt:lpstr>Arial</vt:lpstr>
      <vt:lpstr>Arial Narrow</vt:lpstr>
      <vt:lpstr>Calibri</vt:lpstr>
      <vt:lpstr>Times New Roman</vt:lpstr>
      <vt:lpstr>佈景主題1</vt:lpstr>
      <vt:lpstr>物件導向程式設計</vt:lpstr>
      <vt:lpstr>範例結果</vt:lpstr>
      <vt:lpstr>評分項目</vt:lpstr>
      <vt:lpstr>繳交信息</vt:lpstr>
      <vt:lpstr>期末DEMO評分資訊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物件導向程式設計</dc:title>
  <dc:creator>Xin Yun Huang</dc:creator>
  <cp:lastModifiedBy>tbcey74123</cp:lastModifiedBy>
  <cp:revision>30</cp:revision>
  <dcterms:created xsi:type="dcterms:W3CDTF">2020-02-25T04:23:57Z</dcterms:created>
  <dcterms:modified xsi:type="dcterms:W3CDTF">2023-04-30T16:42:58Z</dcterms:modified>
</cp:coreProperties>
</file>