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"/>
  </p:notesMasterIdLst>
  <p:sldIdLst>
    <p:sldId id="641" r:id="rId2"/>
    <p:sldId id="642" r:id="rId3"/>
    <p:sldId id="649" r:id="rId4"/>
    <p:sldId id="650" r:id="rId5"/>
    <p:sldId id="65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>
    <p:extLst/>
  </p:cmAuthor>
  <p:cmAuthor id="2" name="Yu-Chi" initials="Y" lastIdx="0" clrIdx="1"/>
  <p:cmAuthor id="3" name="CGAL" initials="C" lastIdx="12" clrIdx="2">
    <p:extLst>
      <p:ext uri="{19B8F6BF-5375-455C-9EA6-DF929625EA0E}">
        <p15:presenceInfo xmlns:p15="http://schemas.microsoft.com/office/powerpoint/2012/main" userId="CGAL" providerId="None"/>
      </p:ext>
    </p:extLst>
  </p:cmAuthor>
  <p:cmAuthor id="4" name="kasim" initials="k" lastIdx="1" clrIdx="3">
    <p:extLst>
      <p:ext uri="{19B8F6BF-5375-455C-9EA6-DF929625EA0E}">
        <p15:presenceInfo xmlns:p15="http://schemas.microsoft.com/office/powerpoint/2012/main" userId="k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6" autoAdjust="0"/>
    <p:restoredTop sz="92145" autoAdjust="0"/>
  </p:normalViewPr>
  <p:slideViewPr>
    <p:cSldViewPr>
      <p:cViewPr varScale="1">
        <p:scale>
          <a:sx n="150" d="100"/>
          <a:sy n="150" d="100"/>
        </p:scale>
        <p:origin x="198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2983F-B66A-4793-BFFF-776B840126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9EB0812-1E38-4440-905C-8DBB56C89B17}" type="datetime1">
              <a:rPr lang="en-US" altLang="zh-TW" smtClean="0"/>
              <a:t>5/15/2023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97B-EF00-490B-823E-C32FC82E4A4B}" type="datetime1">
              <a:rPr lang="en-US" altLang="zh-TW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5521-FAA2-4EB3-A087-3DF78CEB1C8A}" type="datetime1">
              <a:rPr lang="en-US" altLang="zh-TW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741-4DD6-4E8C-8F2A-F0353AF264BD}" type="datetime1">
              <a:rPr lang="en-US" altLang="zh-TW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33BF1-75B2-4A55-88F4-A9823CA4035B}" type="datetime1">
              <a:rPr lang="en-US" altLang="zh-TW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AEDE-5917-4014-9629-EF247A23EB1B}" type="datetime1">
              <a:rPr lang="en-US" altLang="zh-TW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1EDA-4F29-48E5-8F9D-0296AEBF154C}" type="datetime1">
              <a:rPr lang="en-US" altLang="zh-TW" smtClean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CFF3-3132-4530-B5A9-59E21465A1AD}" type="datetime1">
              <a:rPr lang="en-US" altLang="zh-TW" smtClean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40E-F065-4D13-B63B-9C5AC1E76F71}" type="datetime1">
              <a:rPr lang="en-US" altLang="zh-TW" smtClean="0"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C3F-FA7B-4F8F-AB7C-0C7A8DA0BCB0}" type="datetime1">
              <a:rPr lang="en-US" altLang="zh-TW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EBD-930E-4208-B8A4-39E9E53D1317}" type="datetime1">
              <a:rPr lang="en-US" altLang="zh-TW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2A329542-1B2E-4FE1-A6E1-83EAF655103E}" type="datetime1">
              <a:rPr lang="en-US" altLang="zh-TW" smtClean="0"/>
              <a:t>5/15/2023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79800"/>
            <a:ext cx="9144000" cy="138936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Dungeon Practice 11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8562786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B005-A5A2-4EF1-BEC0-3C590AF4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注意事項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3B3C4-9C5D-492C-A359-7B87228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本周開始不再提供範例框架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在原先的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Creature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底下繼承不同的敵對生物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種以上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(0.3%)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不同敵對生物顯示尚須以不同符號並帶有不同特性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(0.4%)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統一使用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Creature*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/Vector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(0.3%)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B5690-70A4-4AF0-BA7B-8FC27AD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087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繳交信息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 of 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派發作業後至當週日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24:00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前皆可繳交</a:t>
            </a:r>
          </a:p>
          <a:p>
            <a:pPr marL="800100" lvl="1">
              <a:spcBef>
                <a:spcPts val="0"/>
              </a:spcBef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以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上傳時間為準</a:t>
            </a:r>
          </a:p>
          <a:p>
            <a:pPr lvl="0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FTP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上傳位置：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140.118.157.208</a:t>
            </a:r>
            <a:endParaRPr lang="zh-TW" altLang="en-US" dirty="0"/>
          </a:p>
          <a:p>
            <a:pPr marL="800100" lvl="1" indent="-342900"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帳號：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2023SOOP</a:t>
            </a:r>
            <a:endParaRPr lang="zh-TW" altLang="en-US" dirty="0"/>
          </a:p>
          <a:p>
            <a:pPr marL="800100" lvl="1" indent="-342900">
              <a:spcBef>
                <a:spcPts val="560"/>
              </a:spcBef>
              <a:spcAft>
                <a:spcPts val="0"/>
              </a:spcAft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密碼：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1122SOOP</a:t>
            </a:r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資料夾名稱為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/Week 11/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lvl="2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組別編號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_Ver# -&gt;#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為繳交次數編號</a:t>
            </a:r>
            <a:endParaRPr lang="zh-TW" altLang="en-US"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0709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繳交信息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 of 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內容需包含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詳細規定請見助教公告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整個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程式碼</a:t>
            </a: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工作分配及比例檔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685800" lvl="1" indent="-228600">
              <a:spcBef>
                <a:spcPts val="480"/>
              </a:spcBef>
              <a:spcAft>
                <a:spcPts val="0"/>
              </a:spcAft>
              <a:buSzPts val="24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說明文件，針對每一項評分項目，需簡單說明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71650" lvl="3" indent="-457200">
              <a:spcBef>
                <a:spcPts val="48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實作內容為何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771650" lvl="3" indent="-457200">
              <a:spcBef>
                <a:spcPts val="48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實作的程式碼行數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65714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評分資訊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期末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佔整個地宮專案的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50%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共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分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其中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分為基礎給分，評分標準如下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基本操作及遊戲邏輯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角色移動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&amp;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戰鬥等等</a:t>
            </a:r>
            <a:endParaRPr lang="en-US" altLang="zh-TW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存在至少兩種以上的敵人，且具備不同的行為模式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存在至少兩種以上的道具，且提供不同的效果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至少有三關以上的有差異性的可遊玩關卡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敵人數量</a:t>
            </a:r>
            <a:r>
              <a:rPr lang="ja-JP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強度不同</a:t>
            </a:r>
            <a:r>
              <a:rPr lang="en-US" altLang="zh-TW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 or </a:t>
            </a:r>
            <a:r>
              <a:rPr lang="zh-TW" altLang="en-US" sz="1600" dirty="0">
                <a:latin typeface="Microsoft JhengHei"/>
                <a:ea typeface="Microsoft JhengHei"/>
                <a:cs typeface="Microsoft JhengHei"/>
                <a:sym typeface="Microsoft JhengHei"/>
              </a:rPr>
              <a:t>迷宮大小不同等等</a:t>
            </a:r>
            <a:endParaRPr lang="en-US" altLang="zh-TW" sz="1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能夠存讀檔 </a:t>
            </a:r>
            <a:r>
              <a:rPr lang="en-US" altLang="zh-TW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剩下</a:t>
            </a:r>
            <a:r>
              <a:rPr lang="en-US" altLang="zh-TW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altLang="en-US" sz="2200" dirty="0">
                <a:latin typeface="Microsoft JhengHei"/>
                <a:ea typeface="Microsoft JhengHei"/>
                <a:cs typeface="Microsoft JhengHei"/>
                <a:sym typeface="Microsoft JhengHei"/>
              </a:rPr>
              <a:t>分為創意分數，採同學互評的方式計分</a:t>
            </a:r>
            <a:endParaRPr lang="en-US" altLang="zh-TW" sz="2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評分標準包含但不限於</a:t>
            </a:r>
            <a:endParaRPr lang="en-US" altLang="zh-TW" sz="2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遊戲完整性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可玩性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遊戲機制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怪物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AI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ja-JP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ja-JP" sz="18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etc</a:t>
            </a:r>
            <a:r>
              <a:rPr lang="en-US" altLang="ja-JP" sz="1800">
                <a:latin typeface="Microsoft JhengHei"/>
                <a:ea typeface="Microsoft JhengHei"/>
                <a:cs typeface="Microsoft JhengHei"/>
                <a:sym typeface="Microsoft JhengHei"/>
              </a:rPr>
              <a:t>…</a:t>
            </a:r>
            <a:r>
              <a:rPr lang="en-US" alt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…</a:t>
            </a:r>
            <a:endParaRPr lang="en-US" altLang="zh-TW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470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UST-OOP2019S-Lecture08-01-Pointer.pptx" id="{45B6AE99-1EA4-4AA6-9566-6A8944F973C7}" vid="{9D00564D-3E6D-4D3F-99C6-5E44FF0B4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課程模版</Template>
  <TotalTime>1452</TotalTime>
  <Words>316</Words>
  <Application>Microsoft Office PowerPoint</Application>
  <PresentationFormat>如螢幕大小 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微軟正黑體</vt:lpstr>
      <vt:lpstr>Arial</vt:lpstr>
      <vt:lpstr>Arial Narrow</vt:lpstr>
      <vt:lpstr>Calibri</vt:lpstr>
      <vt:lpstr>Times New Roman</vt:lpstr>
      <vt:lpstr>佈景主題1</vt:lpstr>
      <vt:lpstr>物件導向程式設計</vt:lpstr>
      <vt:lpstr>注意事項&amp;評分項目</vt:lpstr>
      <vt:lpstr>繳交信息 (1 of 2)</vt:lpstr>
      <vt:lpstr>繳交信息 (2 of 2)</vt:lpstr>
      <vt:lpstr>期末DEMO評分資訊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lastModifiedBy>tbcey74123</cp:lastModifiedBy>
  <cp:revision>32</cp:revision>
  <dcterms:created xsi:type="dcterms:W3CDTF">2020-02-25T04:23:57Z</dcterms:created>
  <dcterms:modified xsi:type="dcterms:W3CDTF">2023-05-15T14:37:59Z</dcterms:modified>
</cp:coreProperties>
</file>